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10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theme/themeOverride12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heme/themeOverride13.xml" ContentType="application/vnd.openxmlformats-officedocument.themeOverr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theme/themeOverride14.xml" ContentType="application/vnd.openxmlformats-officedocument.themeOverr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theme/themeOverride15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theme/themeOverride2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4" r:id="rId1"/>
  </p:sldMasterIdLst>
  <p:sldIdLst>
    <p:sldId id="287" r:id="rId2"/>
    <p:sldId id="288" r:id="rId3"/>
    <p:sldId id="291" r:id="rId4"/>
    <p:sldId id="292" r:id="rId5"/>
    <p:sldId id="293" r:id="rId6"/>
    <p:sldId id="294" r:id="rId7"/>
    <p:sldId id="296" r:id="rId8"/>
    <p:sldId id="290" r:id="rId9"/>
    <p:sldId id="298" r:id="rId10"/>
    <p:sldId id="299" r:id="rId11"/>
    <p:sldId id="301" r:id="rId12"/>
    <p:sldId id="300" r:id="rId13"/>
    <p:sldId id="302" r:id="rId14"/>
    <p:sldId id="303" r:id="rId15"/>
    <p:sldId id="310" r:id="rId16"/>
    <p:sldId id="312" r:id="rId17"/>
    <p:sldId id="316" r:id="rId18"/>
    <p:sldId id="314" r:id="rId19"/>
    <p:sldId id="317" r:id="rId20"/>
    <p:sldId id="304" r:id="rId21"/>
    <p:sldId id="308" r:id="rId22"/>
    <p:sldId id="315" r:id="rId23"/>
    <p:sldId id="311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1C5A"/>
    <a:srgbClr val="4C216D"/>
    <a:srgbClr val="8766AE"/>
    <a:srgbClr val="512373"/>
    <a:srgbClr val="5525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-108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B51554-9849-4A48-8B07-19AEEA9E2A72}" type="doc">
      <dgm:prSet loTypeId="urn:microsoft.com/office/officeart/2009/3/layout/IncreasingArrowsProcess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8E226A9-42EC-4D33-85E8-DDE8D6621B88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Письмо </a:t>
          </a:r>
          <a:r>
            <a:rPr lang="ru-RU" sz="32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Минобрнауки</a:t>
          </a:r>
          <a:endParaRPr lang="ru-RU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D6843D3-02FC-4014-BEC5-597A3D340502}" type="parTrans" cxnId="{2642744F-B8DD-47FC-9FC6-F8DF004A15B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9438BC9-5CA7-49CC-BB59-64F692DABF6C}" type="sibTrans" cxnId="{2642744F-B8DD-47FC-9FC6-F8DF004A15B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B5CC251-027E-4905-862B-E6E557D26FAD}">
      <dgm:prSet phldrT="[Текст]"/>
      <dgm:spPr/>
      <dgm:t>
        <a:bodyPr/>
        <a:lstStyle/>
        <a:p>
          <a:r>
            <a:rPr lang="ru-RU" b="0" dirty="0">
              <a:latin typeface="Arial" pitchFamily="34" charset="0"/>
              <a:cs typeface="Arial" pitchFamily="34" charset="0"/>
            </a:rPr>
            <a:t>Методические рекомендации </a:t>
          </a:r>
          <a:br>
            <a:rPr lang="ru-RU" b="0" dirty="0">
              <a:latin typeface="Arial" pitchFamily="34" charset="0"/>
              <a:cs typeface="Arial" pitchFamily="34" charset="0"/>
            </a:rPr>
          </a:br>
          <a:r>
            <a:rPr lang="ru-RU" b="0" dirty="0">
              <a:latin typeface="Arial" pitchFamily="34" charset="0"/>
              <a:cs typeface="Arial" pitchFamily="34" charset="0"/>
            </a:rPr>
            <a:t>по уточнению понятия</a:t>
          </a:r>
          <a:br>
            <a:rPr lang="ru-RU" b="0" dirty="0">
              <a:latin typeface="Arial" pitchFamily="34" charset="0"/>
              <a:cs typeface="Arial" pitchFamily="34" charset="0"/>
            </a:rPr>
          </a:br>
          <a:r>
            <a:rPr lang="ru-RU" b="0" dirty="0">
              <a:latin typeface="Arial" pitchFamily="34" charset="0"/>
              <a:cs typeface="Arial" pitchFamily="34" charset="0"/>
            </a:rPr>
            <a:t>и содержания программ внеурочной деятельности… </a:t>
          </a:r>
          <a:br>
            <a:rPr lang="ru-RU" b="0" dirty="0">
              <a:latin typeface="Arial" pitchFamily="34" charset="0"/>
              <a:cs typeface="Arial" pitchFamily="34" charset="0"/>
            </a:rPr>
          </a:br>
          <a:r>
            <a:rPr lang="ru-RU" b="0" dirty="0">
              <a:latin typeface="Arial" pitchFamily="34" charset="0"/>
              <a:cs typeface="Arial" pitchFamily="34" charset="0"/>
            </a:rPr>
            <a:t>(от 18.08.2017 № 09-1672)</a:t>
          </a:r>
        </a:p>
      </dgm:t>
    </dgm:pt>
    <dgm:pt modelId="{BA8F7177-5DC4-4BC2-A1FF-28E1F08E42D1}" type="parTrans" cxnId="{63EBDC00-10D4-4A8A-8611-10D1A04AA6C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F2198983-F2BD-4024-B13E-37DE3919A612}" type="sibTrans" cxnId="{63EBDC00-10D4-4A8A-8611-10D1A04AA6C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CDF9318-C426-4905-BCCD-78EBC17F61B7}">
      <dgm:prSet phldrT="[Текст]" custT="1"/>
      <dgm:spPr/>
      <dgm:t>
        <a:bodyPr/>
        <a:lstStyle/>
        <a:p>
          <a:r>
            <a: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Новые редакции ФГОС</a:t>
          </a:r>
        </a:p>
      </dgm:t>
    </dgm:pt>
    <dgm:pt modelId="{56F2CDDD-9F73-430D-8B8A-48089095042F}" type="parTrans" cxnId="{632277BB-4F4E-4DFE-83D8-C5D92E3483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9900738-D475-463E-905E-2F7FE5918429}" type="sibTrans" cxnId="{632277BB-4F4E-4DFE-83D8-C5D92E3483B9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78EDD6A-F885-4BE8-9006-C42DF7517085}">
      <dgm:prSet phldrT="[Текст]"/>
      <dgm:spPr/>
      <dgm:t>
        <a:bodyPr/>
        <a:lstStyle/>
        <a:p>
          <a:pPr marL="0" indent="0"/>
          <a:r>
            <a:rPr lang="ru-RU" dirty="0">
              <a:latin typeface="Arial" pitchFamily="34" charset="0"/>
              <a:cs typeface="Arial" pitchFamily="34" charset="0"/>
            </a:rPr>
            <a:t>ФГОС начального</a:t>
          </a:r>
          <a:br>
            <a:rPr lang="ru-RU" dirty="0">
              <a:latin typeface="Arial" pitchFamily="34" charset="0"/>
              <a:cs typeface="Arial" pitchFamily="34" charset="0"/>
            </a:rPr>
          </a:br>
          <a:r>
            <a:rPr lang="ru-RU" dirty="0">
              <a:latin typeface="Arial" pitchFamily="34" charset="0"/>
              <a:cs typeface="Arial" pitchFamily="34" charset="0"/>
            </a:rPr>
            <a:t>и основного общего образования</a:t>
          </a:r>
        </a:p>
      </dgm:t>
    </dgm:pt>
    <dgm:pt modelId="{71DB9421-03B8-4518-A871-1D6EA9D79CFF}" type="parTrans" cxnId="{7AB6BC8A-1617-44D5-B3CD-74032CAF11E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0C029C10-47BE-4717-8E77-96D80637FE00}" type="sibTrans" cxnId="{7AB6BC8A-1617-44D5-B3CD-74032CAF11E8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514909A0-27EB-4AB7-BC1F-5E18164B01FC}" type="pres">
      <dgm:prSet presAssocID="{BFB51554-9849-4A48-8B07-19AEEA9E2A7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ED927DD6-6897-410D-A881-2C5FD91DDE0B}" type="pres">
      <dgm:prSet presAssocID="{E8E226A9-42EC-4D33-85E8-DDE8D6621B88}" presName="parentText1" presStyleLbl="node1" presStyleIdx="0" presStyleCnt="2">
        <dgm:presLayoutVars>
          <dgm:chMax/>
          <dgm:chPref val="3"/>
          <dgm:bulletEnabled val="1"/>
        </dgm:presLayoutVars>
      </dgm:prSet>
      <dgm:spPr/>
    </dgm:pt>
    <dgm:pt modelId="{43DAE3D8-4B61-4284-AE63-46C6123583BA}" type="pres">
      <dgm:prSet presAssocID="{E8E226A9-42EC-4D33-85E8-DDE8D6621B88}" presName="childText1" presStyleLbl="solidAlignAcc1" presStyleIdx="0" presStyleCnt="2" custScaleY="90488" custLinFactNeighborX="200" custLinFactNeighborY="-4843">
        <dgm:presLayoutVars>
          <dgm:chMax val="0"/>
          <dgm:chPref val="0"/>
          <dgm:bulletEnabled val="1"/>
        </dgm:presLayoutVars>
      </dgm:prSet>
      <dgm:spPr/>
    </dgm:pt>
    <dgm:pt modelId="{2C05E6F9-A95A-419A-AAF5-712C641D0BB2}" type="pres">
      <dgm:prSet presAssocID="{DCDF9318-C426-4905-BCCD-78EBC17F61B7}" presName="parentText2" presStyleLbl="node1" presStyleIdx="1" presStyleCnt="2">
        <dgm:presLayoutVars>
          <dgm:chMax/>
          <dgm:chPref val="3"/>
          <dgm:bulletEnabled val="1"/>
        </dgm:presLayoutVars>
      </dgm:prSet>
      <dgm:spPr/>
    </dgm:pt>
    <dgm:pt modelId="{51D4526E-AB1F-4D84-BC23-9F2CF34C5D72}" type="pres">
      <dgm:prSet presAssocID="{DCDF9318-C426-4905-BCCD-78EBC17F61B7}" presName="childText2" presStyleLbl="solidAlignAcc1" presStyleIdx="1" presStyleCnt="2" custScaleY="90488" custLinFactNeighborX="200" custLinFactNeighborY="-4843">
        <dgm:presLayoutVars>
          <dgm:chMax val="0"/>
          <dgm:chPref val="0"/>
          <dgm:bulletEnabled val="1"/>
        </dgm:presLayoutVars>
      </dgm:prSet>
      <dgm:spPr/>
    </dgm:pt>
  </dgm:ptLst>
  <dgm:cxnLst>
    <dgm:cxn modelId="{63EBDC00-10D4-4A8A-8611-10D1A04AA6C9}" srcId="{E8E226A9-42EC-4D33-85E8-DDE8D6621B88}" destId="{6B5CC251-027E-4905-862B-E6E557D26FAD}" srcOrd="0" destOrd="0" parTransId="{BA8F7177-5DC4-4BC2-A1FF-28E1F08E42D1}" sibTransId="{F2198983-F2BD-4024-B13E-37DE3919A612}"/>
    <dgm:cxn modelId="{8307D813-7725-47D8-A873-A6C3FE2D3E78}" type="presOf" srcId="{E8E226A9-42EC-4D33-85E8-DDE8D6621B88}" destId="{ED927DD6-6897-410D-A881-2C5FD91DDE0B}" srcOrd="0" destOrd="0" presId="urn:microsoft.com/office/officeart/2009/3/layout/IncreasingArrowsProcess"/>
    <dgm:cxn modelId="{E7D2956C-E0B4-4B18-A10D-65D5939E39B5}" type="presOf" srcId="{578EDD6A-F885-4BE8-9006-C42DF7517085}" destId="{51D4526E-AB1F-4D84-BC23-9F2CF34C5D72}" srcOrd="0" destOrd="0" presId="urn:microsoft.com/office/officeart/2009/3/layout/IncreasingArrowsProcess"/>
    <dgm:cxn modelId="{2642744F-B8DD-47FC-9FC6-F8DF004A15BD}" srcId="{BFB51554-9849-4A48-8B07-19AEEA9E2A72}" destId="{E8E226A9-42EC-4D33-85E8-DDE8D6621B88}" srcOrd="0" destOrd="0" parTransId="{8D6843D3-02FC-4014-BEC5-597A3D340502}" sibTransId="{59438BC9-5CA7-49CC-BB59-64F692DABF6C}"/>
    <dgm:cxn modelId="{7AB6BC8A-1617-44D5-B3CD-74032CAF11E8}" srcId="{DCDF9318-C426-4905-BCCD-78EBC17F61B7}" destId="{578EDD6A-F885-4BE8-9006-C42DF7517085}" srcOrd="0" destOrd="0" parTransId="{71DB9421-03B8-4518-A871-1D6EA9D79CFF}" sibTransId="{0C029C10-47BE-4717-8E77-96D80637FE00}"/>
    <dgm:cxn modelId="{632277BB-4F4E-4DFE-83D8-C5D92E3483B9}" srcId="{BFB51554-9849-4A48-8B07-19AEEA9E2A72}" destId="{DCDF9318-C426-4905-BCCD-78EBC17F61B7}" srcOrd="1" destOrd="0" parTransId="{56F2CDDD-9F73-430D-8B8A-48089095042F}" sibTransId="{E9900738-D475-463E-905E-2F7FE5918429}"/>
    <dgm:cxn modelId="{3047DDC8-EFE1-4EB0-B892-E7A90DCA4A53}" type="presOf" srcId="{DCDF9318-C426-4905-BCCD-78EBC17F61B7}" destId="{2C05E6F9-A95A-419A-AAF5-712C641D0BB2}" srcOrd="0" destOrd="0" presId="urn:microsoft.com/office/officeart/2009/3/layout/IncreasingArrowsProcess"/>
    <dgm:cxn modelId="{0F6B22FA-1C4D-408C-8773-3A4BF79400E4}" type="presOf" srcId="{BFB51554-9849-4A48-8B07-19AEEA9E2A72}" destId="{514909A0-27EB-4AB7-BC1F-5E18164B01FC}" srcOrd="0" destOrd="0" presId="urn:microsoft.com/office/officeart/2009/3/layout/IncreasingArrowsProcess"/>
    <dgm:cxn modelId="{83F839FC-B946-4447-B5D4-3628B58F72F2}" type="presOf" srcId="{6B5CC251-027E-4905-862B-E6E557D26FAD}" destId="{43DAE3D8-4B61-4284-AE63-46C6123583BA}" srcOrd="0" destOrd="0" presId="urn:microsoft.com/office/officeart/2009/3/layout/IncreasingArrowsProcess"/>
    <dgm:cxn modelId="{DB007DC4-7764-4B78-9574-435657C8DC14}" type="presParOf" srcId="{514909A0-27EB-4AB7-BC1F-5E18164B01FC}" destId="{ED927DD6-6897-410D-A881-2C5FD91DDE0B}" srcOrd="0" destOrd="0" presId="urn:microsoft.com/office/officeart/2009/3/layout/IncreasingArrowsProcess"/>
    <dgm:cxn modelId="{A3A72B65-54C5-4E6E-87E0-E8D27EFDC73B}" type="presParOf" srcId="{514909A0-27EB-4AB7-BC1F-5E18164B01FC}" destId="{43DAE3D8-4B61-4284-AE63-46C6123583BA}" srcOrd="1" destOrd="0" presId="urn:microsoft.com/office/officeart/2009/3/layout/IncreasingArrowsProcess"/>
    <dgm:cxn modelId="{5F93D99B-BC5F-4A14-866E-D81B0C7A63A6}" type="presParOf" srcId="{514909A0-27EB-4AB7-BC1F-5E18164B01FC}" destId="{2C05E6F9-A95A-419A-AAF5-712C641D0BB2}" srcOrd="2" destOrd="0" presId="urn:microsoft.com/office/officeart/2009/3/layout/IncreasingArrowsProcess"/>
    <dgm:cxn modelId="{3C3E10B8-085F-4A95-8227-55F55DBF904E}" type="presParOf" srcId="{514909A0-27EB-4AB7-BC1F-5E18164B01FC}" destId="{51D4526E-AB1F-4D84-BC23-9F2CF34C5D72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FB87DE3-3D54-4E48-AEAD-D68BE8638AE3}" type="doc">
      <dgm:prSet loTypeId="urn:microsoft.com/office/officeart/2005/8/layout/hierarchy4" loCatId="hierarchy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689182D-1819-4D69-AD2C-D1AB8CC61694}">
      <dgm:prSet phldrT="[Текст]" custT="1"/>
      <dgm:spPr/>
      <dgm:t>
        <a:bodyPr/>
        <a:lstStyle/>
        <a:p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Новая редакция</a:t>
          </a:r>
          <a:b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ФГОС основного общего образования </a:t>
          </a:r>
        </a:p>
      </dgm:t>
    </dgm:pt>
    <dgm:pt modelId="{0C2BC2ED-E4D7-43E8-8C47-A7D03C43746F}" type="parTrans" cxnId="{A52E6288-669A-4185-87D2-5452CE33DAD2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650EE-B413-437B-B8FC-97EFB74EF21E}" type="sibTrans" cxnId="{A52E6288-669A-4185-87D2-5452CE33DAD2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D465C-A3D9-4132-A5E8-15C65E2BE3D9}">
      <dgm:prSet phldrT="[Текст]" custT="1"/>
      <dgm:spPr/>
      <dgm:t>
        <a:bodyPr/>
        <a:lstStyle/>
        <a:p>
          <a:r>
            <a: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Новые требования к результатам учеников</a:t>
          </a:r>
        </a:p>
      </dgm:t>
    </dgm:pt>
    <dgm:pt modelId="{94866BC4-92CA-4F0C-AE4D-D2B754CFA9A4}" type="parTrans" cxnId="{E8C0B2C7-29E2-4D48-B383-13B176DAEFE6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98DB9-3EA0-4370-A35C-B59C059EE8E3}" type="sibTrans" cxnId="{E8C0B2C7-29E2-4D48-B383-13B176DAEFE6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7A287-FF5F-4E77-A659-2567596E37BE}">
      <dgm:prSet phldrT="[Текст]" custT="1"/>
      <dgm:spPr/>
      <dgm:t>
        <a:bodyPr/>
        <a:lstStyle/>
        <a:p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Формулировать проблему, гипотезу, задачи исследования</a:t>
          </a:r>
        </a:p>
      </dgm:t>
    </dgm:pt>
    <dgm:pt modelId="{A73EC5A6-0C2F-4AF9-B970-0A4A5AF367AD}" type="parTrans" cxnId="{4EFFCDE2-4EA8-41A7-B334-4522949C828B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99B31-8EDD-43AB-8434-B198F86AA899}" type="sibTrans" cxnId="{4EFFCDE2-4EA8-41A7-B334-4522949C828B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94DF3-4B31-4CA3-AE24-3437F294A719}">
      <dgm:prSet phldrT="[Текст]" custT="1"/>
      <dgm:spPr/>
      <dgm:t>
        <a:bodyPr/>
        <a:lstStyle/>
        <a:p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Выбирать методы исследования, делать выводы по результатам</a:t>
          </a:r>
        </a:p>
      </dgm:t>
    </dgm:pt>
    <dgm:pt modelId="{A639C5E7-986B-4CF1-93C1-D03913038A46}" type="parTrans" cxnId="{40AEBE13-1B2E-45D7-BC1D-4488E30172BD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650CD-BA52-4CD4-B260-B90A3C5D8C65}" type="sibTrans" cxnId="{40AEBE13-1B2E-45D7-BC1D-4488E30172BD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35AEC-BDC4-464F-BD04-83659879CD61}">
      <dgm:prSet phldrT="[Текст]" custT="1"/>
      <dgm:spPr/>
      <dgm:t>
        <a:bodyPr/>
        <a:lstStyle/>
        <a:p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Презентовать итоги проекта</a:t>
          </a:r>
          <a:b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иностранном языке</a:t>
          </a:r>
        </a:p>
      </dgm:t>
    </dgm:pt>
    <dgm:pt modelId="{1644BE43-394E-4DBC-9538-74A0016DB9B0}" type="parTrans" cxnId="{27127498-9C82-4C28-90F4-106FDEE8AAA2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9BCBF-D29C-45EA-9B90-CD74E24A3222}" type="sibTrans" cxnId="{27127498-9C82-4C28-90F4-106FDEE8AAA2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79F60A-8A18-46EF-96B2-43E14A565306}">
      <dgm:prSet phldrT="[Текст]" custT="1"/>
      <dgm:spPr/>
      <dgm:t>
        <a:bodyPr/>
        <a:lstStyle/>
        <a:p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Использовать источники </a:t>
          </a:r>
          <a:b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иностранном языке</a:t>
          </a:r>
        </a:p>
      </dgm:t>
    </dgm:pt>
    <dgm:pt modelId="{6E970772-F347-4D8D-A93C-BDCF56BC7046}" type="parTrans" cxnId="{FC59725E-F592-43B7-A496-E83DE5AE3B1B}">
      <dgm:prSet/>
      <dgm:spPr/>
      <dgm:t>
        <a:bodyPr/>
        <a:lstStyle/>
        <a:p>
          <a:endParaRPr lang="ru-RU"/>
        </a:p>
      </dgm:t>
    </dgm:pt>
    <dgm:pt modelId="{5BFAD463-B37A-4694-888C-DD81629B6B06}" type="sibTrans" cxnId="{FC59725E-F592-43B7-A496-E83DE5AE3B1B}">
      <dgm:prSet/>
      <dgm:spPr/>
      <dgm:t>
        <a:bodyPr/>
        <a:lstStyle/>
        <a:p>
          <a:endParaRPr lang="ru-RU"/>
        </a:p>
      </dgm:t>
    </dgm:pt>
    <dgm:pt modelId="{6E445695-64BE-48E9-8A59-C3BBE2F4E03B}" type="pres">
      <dgm:prSet presAssocID="{4FB87DE3-3D54-4E48-AEAD-D68BE8638A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33F9815-E76F-4EF1-B199-4962E36C2C51}" type="pres">
      <dgm:prSet presAssocID="{D689182D-1819-4D69-AD2C-D1AB8CC61694}" presName="vertOne" presStyleCnt="0"/>
      <dgm:spPr/>
    </dgm:pt>
    <dgm:pt modelId="{E23E7C42-7F2F-46E7-B846-671F07D5B6DE}" type="pres">
      <dgm:prSet presAssocID="{D689182D-1819-4D69-AD2C-D1AB8CC61694}" presName="txOne" presStyleLbl="node0" presStyleIdx="0" presStyleCnt="1" custScaleY="58678" custLinFactNeighborX="-173" custLinFactNeighborY="-64949">
        <dgm:presLayoutVars>
          <dgm:chPref val="3"/>
        </dgm:presLayoutVars>
      </dgm:prSet>
      <dgm:spPr/>
    </dgm:pt>
    <dgm:pt modelId="{6949FDA1-C1C2-4B13-A523-828EE7EC261E}" type="pres">
      <dgm:prSet presAssocID="{D689182D-1819-4D69-AD2C-D1AB8CC61694}" presName="parTransOne" presStyleCnt="0"/>
      <dgm:spPr/>
    </dgm:pt>
    <dgm:pt modelId="{060F0F59-0190-4236-8B4E-0A0E91927E4B}" type="pres">
      <dgm:prSet presAssocID="{D689182D-1819-4D69-AD2C-D1AB8CC61694}" presName="horzOne" presStyleCnt="0"/>
      <dgm:spPr/>
    </dgm:pt>
    <dgm:pt modelId="{F387D846-3A2B-48B5-994B-EBFC023FE6FA}" type="pres">
      <dgm:prSet presAssocID="{5A2D465C-A3D9-4132-A5E8-15C65E2BE3D9}" presName="vertTwo" presStyleCnt="0"/>
      <dgm:spPr/>
    </dgm:pt>
    <dgm:pt modelId="{F9FA0EB9-4F25-4642-8CCB-7B2887235493}" type="pres">
      <dgm:prSet presAssocID="{5A2D465C-A3D9-4132-A5E8-15C65E2BE3D9}" presName="txTwo" presStyleLbl="node2" presStyleIdx="0" presStyleCnt="1" custScaleY="48542" custLinFactNeighborX="-170" custLinFactNeighborY="-20703">
        <dgm:presLayoutVars>
          <dgm:chPref val="3"/>
        </dgm:presLayoutVars>
      </dgm:prSet>
      <dgm:spPr/>
    </dgm:pt>
    <dgm:pt modelId="{658F5587-B19A-4A30-9451-72D57EF2286D}" type="pres">
      <dgm:prSet presAssocID="{5A2D465C-A3D9-4132-A5E8-15C65E2BE3D9}" presName="parTransTwo" presStyleCnt="0"/>
      <dgm:spPr/>
    </dgm:pt>
    <dgm:pt modelId="{CE3CDD4C-A5B8-4156-B3B8-B9DEC9C60EED}" type="pres">
      <dgm:prSet presAssocID="{5A2D465C-A3D9-4132-A5E8-15C65E2BE3D9}" presName="horzTwo" presStyleCnt="0"/>
      <dgm:spPr/>
    </dgm:pt>
    <dgm:pt modelId="{3FB12055-FEAB-4ED4-A294-9B15899D8173}" type="pres">
      <dgm:prSet presAssocID="{78535AEC-BDC4-464F-BD04-83659879CD61}" presName="vertThree" presStyleCnt="0"/>
      <dgm:spPr/>
    </dgm:pt>
    <dgm:pt modelId="{4473F0A9-1FD5-4D66-803F-0F0537AE8E6A}" type="pres">
      <dgm:prSet presAssocID="{78535AEC-BDC4-464F-BD04-83659879CD61}" presName="txThree" presStyleLbl="node3" presStyleIdx="0" presStyleCnt="4" custScaleY="115909">
        <dgm:presLayoutVars>
          <dgm:chPref val="3"/>
        </dgm:presLayoutVars>
      </dgm:prSet>
      <dgm:spPr/>
    </dgm:pt>
    <dgm:pt modelId="{CE5D235A-2693-47AD-935B-2A5FF9E7D6C6}" type="pres">
      <dgm:prSet presAssocID="{78535AEC-BDC4-464F-BD04-83659879CD61}" presName="horzThree" presStyleCnt="0"/>
      <dgm:spPr/>
    </dgm:pt>
    <dgm:pt modelId="{7938BD4B-B3B2-42CD-B17A-FAECD01CDEB7}" type="pres">
      <dgm:prSet presAssocID="{1FE9BCBF-D29C-45EA-9B90-CD74E24A3222}" presName="sibSpaceThree" presStyleCnt="0"/>
      <dgm:spPr/>
    </dgm:pt>
    <dgm:pt modelId="{901C92B9-2064-43FC-BDF5-FC65E7DCE27B}" type="pres">
      <dgm:prSet presAssocID="{6E79F60A-8A18-46EF-96B2-43E14A565306}" presName="vertThree" presStyleCnt="0"/>
      <dgm:spPr/>
    </dgm:pt>
    <dgm:pt modelId="{89A76497-FB0B-46FE-9DC0-1DD628635BC0}" type="pres">
      <dgm:prSet presAssocID="{6E79F60A-8A18-46EF-96B2-43E14A565306}" presName="txThree" presStyleLbl="node3" presStyleIdx="1" presStyleCnt="4" custScaleY="116889">
        <dgm:presLayoutVars>
          <dgm:chPref val="3"/>
        </dgm:presLayoutVars>
      </dgm:prSet>
      <dgm:spPr/>
    </dgm:pt>
    <dgm:pt modelId="{32CD8A4E-6279-4063-8A4E-276064978B79}" type="pres">
      <dgm:prSet presAssocID="{6E79F60A-8A18-46EF-96B2-43E14A565306}" presName="horzThree" presStyleCnt="0"/>
      <dgm:spPr/>
    </dgm:pt>
    <dgm:pt modelId="{6E637D23-4589-4889-A7D1-088B6DC9CAF3}" type="pres">
      <dgm:prSet presAssocID="{5BFAD463-B37A-4694-888C-DD81629B6B06}" presName="sibSpaceThree" presStyleCnt="0"/>
      <dgm:spPr/>
    </dgm:pt>
    <dgm:pt modelId="{2CD351CF-9CF9-4443-A77D-4136E8815057}" type="pres">
      <dgm:prSet presAssocID="{20C7A287-FF5F-4E77-A659-2567596E37BE}" presName="vertThree" presStyleCnt="0"/>
      <dgm:spPr/>
    </dgm:pt>
    <dgm:pt modelId="{3DD54871-303B-471C-9002-DAD8998D7E2B}" type="pres">
      <dgm:prSet presAssocID="{20C7A287-FF5F-4E77-A659-2567596E37BE}" presName="txThree" presStyleLbl="node3" presStyleIdx="2" presStyleCnt="4" custScaleY="115909">
        <dgm:presLayoutVars>
          <dgm:chPref val="3"/>
        </dgm:presLayoutVars>
      </dgm:prSet>
      <dgm:spPr/>
    </dgm:pt>
    <dgm:pt modelId="{03B0E81A-DEF2-4A39-9F72-0D0C8328BC25}" type="pres">
      <dgm:prSet presAssocID="{20C7A287-FF5F-4E77-A659-2567596E37BE}" presName="horzThree" presStyleCnt="0"/>
      <dgm:spPr/>
    </dgm:pt>
    <dgm:pt modelId="{BFE7A102-D6D3-4E36-A8E4-E20F88A123FD}" type="pres">
      <dgm:prSet presAssocID="{5D699B31-8EDD-43AB-8434-B198F86AA899}" presName="sibSpaceThree" presStyleCnt="0"/>
      <dgm:spPr/>
    </dgm:pt>
    <dgm:pt modelId="{1E8E952B-9444-4AFB-8EC5-3C3B5DFAAC4F}" type="pres">
      <dgm:prSet presAssocID="{ACE94DF3-4B31-4CA3-AE24-3437F294A719}" presName="vertThree" presStyleCnt="0"/>
      <dgm:spPr/>
    </dgm:pt>
    <dgm:pt modelId="{B3B6515A-73DF-4AB1-B138-6F7977FF5B6C}" type="pres">
      <dgm:prSet presAssocID="{ACE94DF3-4B31-4CA3-AE24-3437F294A719}" presName="txThree" presStyleLbl="node3" presStyleIdx="3" presStyleCnt="4" custScaleY="115909">
        <dgm:presLayoutVars>
          <dgm:chPref val="3"/>
        </dgm:presLayoutVars>
      </dgm:prSet>
      <dgm:spPr/>
    </dgm:pt>
    <dgm:pt modelId="{7676543E-1AF8-41A6-A4FD-7742BDCED7B8}" type="pres">
      <dgm:prSet presAssocID="{ACE94DF3-4B31-4CA3-AE24-3437F294A719}" presName="horzThree" presStyleCnt="0"/>
      <dgm:spPr/>
    </dgm:pt>
  </dgm:ptLst>
  <dgm:cxnLst>
    <dgm:cxn modelId="{40199C0B-693A-4B68-953D-3756B93A69ED}" type="presOf" srcId="{20C7A287-FF5F-4E77-A659-2567596E37BE}" destId="{3DD54871-303B-471C-9002-DAD8998D7E2B}" srcOrd="0" destOrd="0" presId="urn:microsoft.com/office/officeart/2005/8/layout/hierarchy4"/>
    <dgm:cxn modelId="{40AEBE13-1B2E-45D7-BC1D-4488E30172BD}" srcId="{5A2D465C-A3D9-4132-A5E8-15C65E2BE3D9}" destId="{ACE94DF3-4B31-4CA3-AE24-3437F294A719}" srcOrd="3" destOrd="0" parTransId="{A639C5E7-986B-4CF1-93C1-D03913038A46}" sibTransId="{3EB650CD-BA52-4CD4-B260-B90A3C5D8C65}"/>
    <dgm:cxn modelId="{B118791A-2A1C-42D7-BD05-89B5ECADB521}" type="presOf" srcId="{4FB87DE3-3D54-4E48-AEAD-D68BE8638AE3}" destId="{6E445695-64BE-48E9-8A59-C3BBE2F4E03B}" srcOrd="0" destOrd="0" presId="urn:microsoft.com/office/officeart/2005/8/layout/hierarchy4"/>
    <dgm:cxn modelId="{FC59725E-F592-43B7-A496-E83DE5AE3B1B}" srcId="{5A2D465C-A3D9-4132-A5E8-15C65E2BE3D9}" destId="{6E79F60A-8A18-46EF-96B2-43E14A565306}" srcOrd="1" destOrd="0" parTransId="{6E970772-F347-4D8D-A93C-BDCF56BC7046}" sibTransId="{5BFAD463-B37A-4694-888C-DD81629B6B06}"/>
    <dgm:cxn modelId="{27416B79-72A2-4557-9BFB-BD0C3F9336B6}" type="presOf" srcId="{5A2D465C-A3D9-4132-A5E8-15C65E2BE3D9}" destId="{F9FA0EB9-4F25-4642-8CCB-7B2887235493}" srcOrd="0" destOrd="0" presId="urn:microsoft.com/office/officeart/2005/8/layout/hierarchy4"/>
    <dgm:cxn modelId="{4D932387-61F9-4888-9435-BDF24CA62899}" type="presOf" srcId="{D689182D-1819-4D69-AD2C-D1AB8CC61694}" destId="{E23E7C42-7F2F-46E7-B846-671F07D5B6DE}" srcOrd="0" destOrd="0" presId="urn:microsoft.com/office/officeart/2005/8/layout/hierarchy4"/>
    <dgm:cxn modelId="{A52E6288-669A-4185-87D2-5452CE33DAD2}" srcId="{4FB87DE3-3D54-4E48-AEAD-D68BE8638AE3}" destId="{D689182D-1819-4D69-AD2C-D1AB8CC61694}" srcOrd="0" destOrd="0" parTransId="{0C2BC2ED-E4D7-43E8-8C47-A7D03C43746F}" sibTransId="{8FA650EE-B413-437B-B8FC-97EFB74EF21E}"/>
    <dgm:cxn modelId="{27127498-9C82-4C28-90F4-106FDEE8AAA2}" srcId="{5A2D465C-A3D9-4132-A5E8-15C65E2BE3D9}" destId="{78535AEC-BDC4-464F-BD04-83659879CD61}" srcOrd="0" destOrd="0" parTransId="{1644BE43-394E-4DBC-9538-74A0016DB9B0}" sibTransId="{1FE9BCBF-D29C-45EA-9B90-CD74E24A3222}"/>
    <dgm:cxn modelId="{E436349F-54FC-4CC7-8608-51FACA885408}" type="presOf" srcId="{ACE94DF3-4B31-4CA3-AE24-3437F294A719}" destId="{B3B6515A-73DF-4AB1-B138-6F7977FF5B6C}" srcOrd="0" destOrd="0" presId="urn:microsoft.com/office/officeart/2005/8/layout/hierarchy4"/>
    <dgm:cxn modelId="{E8C0B2C7-29E2-4D48-B383-13B176DAEFE6}" srcId="{D689182D-1819-4D69-AD2C-D1AB8CC61694}" destId="{5A2D465C-A3D9-4132-A5E8-15C65E2BE3D9}" srcOrd="0" destOrd="0" parTransId="{94866BC4-92CA-4F0C-AE4D-D2B754CFA9A4}" sibTransId="{8BD98DB9-3EA0-4370-A35C-B59C059EE8E3}"/>
    <dgm:cxn modelId="{3B5BE3E1-05CA-4765-996B-82D3B5EF1D44}" type="presOf" srcId="{78535AEC-BDC4-464F-BD04-83659879CD61}" destId="{4473F0A9-1FD5-4D66-803F-0F0537AE8E6A}" srcOrd="0" destOrd="0" presId="urn:microsoft.com/office/officeart/2005/8/layout/hierarchy4"/>
    <dgm:cxn modelId="{4EFFCDE2-4EA8-41A7-B334-4522949C828B}" srcId="{5A2D465C-A3D9-4132-A5E8-15C65E2BE3D9}" destId="{20C7A287-FF5F-4E77-A659-2567596E37BE}" srcOrd="2" destOrd="0" parTransId="{A73EC5A6-0C2F-4AF9-B970-0A4A5AF367AD}" sibTransId="{5D699B31-8EDD-43AB-8434-B198F86AA899}"/>
    <dgm:cxn modelId="{707D18EC-C017-4007-A152-8DE8362E7319}" type="presOf" srcId="{6E79F60A-8A18-46EF-96B2-43E14A565306}" destId="{89A76497-FB0B-46FE-9DC0-1DD628635BC0}" srcOrd="0" destOrd="0" presId="urn:microsoft.com/office/officeart/2005/8/layout/hierarchy4"/>
    <dgm:cxn modelId="{25DF8558-2FB5-4C41-B03D-B6863F3A85EF}" type="presParOf" srcId="{6E445695-64BE-48E9-8A59-C3BBE2F4E03B}" destId="{533F9815-E76F-4EF1-B199-4962E36C2C51}" srcOrd="0" destOrd="0" presId="urn:microsoft.com/office/officeart/2005/8/layout/hierarchy4"/>
    <dgm:cxn modelId="{316F418C-F1A7-4788-91AD-999C24B9AB18}" type="presParOf" srcId="{533F9815-E76F-4EF1-B199-4962E36C2C51}" destId="{E23E7C42-7F2F-46E7-B846-671F07D5B6DE}" srcOrd="0" destOrd="0" presId="urn:microsoft.com/office/officeart/2005/8/layout/hierarchy4"/>
    <dgm:cxn modelId="{3E024F92-E7F0-4FE5-988B-409FE866B71C}" type="presParOf" srcId="{533F9815-E76F-4EF1-B199-4962E36C2C51}" destId="{6949FDA1-C1C2-4B13-A523-828EE7EC261E}" srcOrd="1" destOrd="0" presId="urn:microsoft.com/office/officeart/2005/8/layout/hierarchy4"/>
    <dgm:cxn modelId="{E9392EB0-CAF6-4B0B-982E-3B2F4B76E3F5}" type="presParOf" srcId="{533F9815-E76F-4EF1-B199-4962E36C2C51}" destId="{060F0F59-0190-4236-8B4E-0A0E91927E4B}" srcOrd="2" destOrd="0" presId="urn:microsoft.com/office/officeart/2005/8/layout/hierarchy4"/>
    <dgm:cxn modelId="{8CE3C02A-995F-409F-AE0B-259973E1597F}" type="presParOf" srcId="{060F0F59-0190-4236-8B4E-0A0E91927E4B}" destId="{F387D846-3A2B-48B5-994B-EBFC023FE6FA}" srcOrd="0" destOrd="0" presId="urn:microsoft.com/office/officeart/2005/8/layout/hierarchy4"/>
    <dgm:cxn modelId="{AF3FBA33-D318-405B-907B-4E121B2C040F}" type="presParOf" srcId="{F387D846-3A2B-48B5-994B-EBFC023FE6FA}" destId="{F9FA0EB9-4F25-4642-8CCB-7B2887235493}" srcOrd="0" destOrd="0" presId="urn:microsoft.com/office/officeart/2005/8/layout/hierarchy4"/>
    <dgm:cxn modelId="{20DCB904-8269-4A94-940B-CFBE0E51617E}" type="presParOf" srcId="{F387D846-3A2B-48B5-994B-EBFC023FE6FA}" destId="{658F5587-B19A-4A30-9451-72D57EF2286D}" srcOrd="1" destOrd="0" presId="urn:microsoft.com/office/officeart/2005/8/layout/hierarchy4"/>
    <dgm:cxn modelId="{7FAB20EE-7B13-41EB-A20D-A67EC4251655}" type="presParOf" srcId="{F387D846-3A2B-48B5-994B-EBFC023FE6FA}" destId="{CE3CDD4C-A5B8-4156-B3B8-B9DEC9C60EED}" srcOrd="2" destOrd="0" presId="urn:microsoft.com/office/officeart/2005/8/layout/hierarchy4"/>
    <dgm:cxn modelId="{D2C20B70-6896-4062-A671-5352D1C14681}" type="presParOf" srcId="{CE3CDD4C-A5B8-4156-B3B8-B9DEC9C60EED}" destId="{3FB12055-FEAB-4ED4-A294-9B15899D8173}" srcOrd="0" destOrd="0" presId="urn:microsoft.com/office/officeart/2005/8/layout/hierarchy4"/>
    <dgm:cxn modelId="{7D4D6EEB-747C-4DD5-A0DC-77BA7107C3CB}" type="presParOf" srcId="{3FB12055-FEAB-4ED4-A294-9B15899D8173}" destId="{4473F0A9-1FD5-4D66-803F-0F0537AE8E6A}" srcOrd="0" destOrd="0" presId="urn:microsoft.com/office/officeart/2005/8/layout/hierarchy4"/>
    <dgm:cxn modelId="{09DF94DB-0B7D-4D7C-A39E-33A3E408B310}" type="presParOf" srcId="{3FB12055-FEAB-4ED4-A294-9B15899D8173}" destId="{CE5D235A-2693-47AD-935B-2A5FF9E7D6C6}" srcOrd="1" destOrd="0" presId="urn:microsoft.com/office/officeart/2005/8/layout/hierarchy4"/>
    <dgm:cxn modelId="{EE73D801-65B1-4E34-BD67-A8A18046F873}" type="presParOf" srcId="{CE3CDD4C-A5B8-4156-B3B8-B9DEC9C60EED}" destId="{7938BD4B-B3B2-42CD-B17A-FAECD01CDEB7}" srcOrd="1" destOrd="0" presId="urn:microsoft.com/office/officeart/2005/8/layout/hierarchy4"/>
    <dgm:cxn modelId="{17AFFA5F-B4F1-4734-896F-A8394CF48033}" type="presParOf" srcId="{CE3CDD4C-A5B8-4156-B3B8-B9DEC9C60EED}" destId="{901C92B9-2064-43FC-BDF5-FC65E7DCE27B}" srcOrd="2" destOrd="0" presId="urn:microsoft.com/office/officeart/2005/8/layout/hierarchy4"/>
    <dgm:cxn modelId="{D5118B26-481A-44CD-A9ED-633ECD7049C1}" type="presParOf" srcId="{901C92B9-2064-43FC-BDF5-FC65E7DCE27B}" destId="{89A76497-FB0B-46FE-9DC0-1DD628635BC0}" srcOrd="0" destOrd="0" presId="urn:microsoft.com/office/officeart/2005/8/layout/hierarchy4"/>
    <dgm:cxn modelId="{A0384C05-ED31-45F8-AE78-A6BDDD554544}" type="presParOf" srcId="{901C92B9-2064-43FC-BDF5-FC65E7DCE27B}" destId="{32CD8A4E-6279-4063-8A4E-276064978B79}" srcOrd="1" destOrd="0" presId="urn:microsoft.com/office/officeart/2005/8/layout/hierarchy4"/>
    <dgm:cxn modelId="{15CABFA6-E6AB-4CC1-B2E7-7AF68E5F6AE7}" type="presParOf" srcId="{CE3CDD4C-A5B8-4156-B3B8-B9DEC9C60EED}" destId="{6E637D23-4589-4889-A7D1-088B6DC9CAF3}" srcOrd="3" destOrd="0" presId="urn:microsoft.com/office/officeart/2005/8/layout/hierarchy4"/>
    <dgm:cxn modelId="{E9EE6727-A506-450B-9854-0E76CF86A0C3}" type="presParOf" srcId="{CE3CDD4C-A5B8-4156-B3B8-B9DEC9C60EED}" destId="{2CD351CF-9CF9-4443-A77D-4136E8815057}" srcOrd="4" destOrd="0" presId="urn:microsoft.com/office/officeart/2005/8/layout/hierarchy4"/>
    <dgm:cxn modelId="{8362AD0A-11CC-4208-A8FE-E82F6EDEEE62}" type="presParOf" srcId="{2CD351CF-9CF9-4443-A77D-4136E8815057}" destId="{3DD54871-303B-471C-9002-DAD8998D7E2B}" srcOrd="0" destOrd="0" presId="urn:microsoft.com/office/officeart/2005/8/layout/hierarchy4"/>
    <dgm:cxn modelId="{3695F93A-009D-4739-A056-E9629AEAE6C9}" type="presParOf" srcId="{2CD351CF-9CF9-4443-A77D-4136E8815057}" destId="{03B0E81A-DEF2-4A39-9F72-0D0C8328BC25}" srcOrd="1" destOrd="0" presId="urn:microsoft.com/office/officeart/2005/8/layout/hierarchy4"/>
    <dgm:cxn modelId="{C77E9940-5A14-4176-80EE-E77FB11DFBD7}" type="presParOf" srcId="{CE3CDD4C-A5B8-4156-B3B8-B9DEC9C60EED}" destId="{BFE7A102-D6D3-4E36-A8E4-E20F88A123FD}" srcOrd="5" destOrd="0" presId="urn:microsoft.com/office/officeart/2005/8/layout/hierarchy4"/>
    <dgm:cxn modelId="{E4183B0B-ED7C-4FF0-B4CE-7C94CC10A3E5}" type="presParOf" srcId="{CE3CDD4C-A5B8-4156-B3B8-B9DEC9C60EED}" destId="{1E8E952B-9444-4AFB-8EC5-3C3B5DFAAC4F}" srcOrd="6" destOrd="0" presId="urn:microsoft.com/office/officeart/2005/8/layout/hierarchy4"/>
    <dgm:cxn modelId="{2CC6AEA7-47D8-4423-9C4A-14040B8166A6}" type="presParOf" srcId="{1E8E952B-9444-4AFB-8EC5-3C3B5DFAAC4F}" destId="{B3B6515A-73DF-4AB1-B138-6F7977FF5B6C}" srcOrd="0" destOrd="0" presId="urn:microsoft.com/office/officeart/2005/8/layout/hierarchy4"/>
    <dgm:cxn modelId="{9B56A95B-B719-4CA5-A75C-1EAF96B3E9CD}" type="presParOf" srcId="{1E8E952B-9444-4AFB-8EC5-3C3B5DFAAC4F}" destId="{7676543E-1AF8-41A6-A4FD-7742BDCED7B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C83F074-95BA-4A4C-9811-213DF6B41922}" type="doc">
      <dgm:prSet loTypeId="urn:microsoft.com/office/officeart/2008/layout/HorizontalMultiLevelHierarchy" loCatId="hierarchy" qsTypeId="urn:microsoft.com/office/officeart/2005/8/quickstyle/simple4" qsCatId="simple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9C4D6687-B54D-4B2A-B2BF-50EB5F0A74C3}">
      <dgm:prSet phldrT="[Текст]" custT="1"/>
      <dgm:spPr/>
      <dgm:t>
        <a:bodyPr/>
        <a:lstStyle/>
        <a:p>
          <a:r>
            <a: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Подходы к внеурочной деятельности</a:t>
          </a:r>
        </a:p>
      </dgm:t>
    </dgm:pt>
    <dgm:pt modelId="{45D781F5-33AE-4D09-8C9C-6608F905D3E5}" type="parTrans" cxnId="{7D3C6A25-9603-441C-94CD-5FB5F695DCEB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95432E-E654-4E87-947A-859EDFD70666}" type="sibTrans" cxnId="{7D3C6A25-9603-441C-94CD-5FB5F695DCEB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1D1556-9109-40BA-9545-E28246DCBF2F}">
      <dgm:prSet phldrT="[Текст]" custT="1"/>
      <dgm:spPr/>
      <dgm:t>
        <a:bodyPr/>
        <a:lstStyle/>
        <a:p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Педагоги разрабатывают внеурочные курсы </a:t>
          </a:r>
          <a:b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реализуют внеурочные мероприятия</a:t>
          </a:r>
        </a:p>
      </dgm:t>
    </dgm:pt>
    <dgm:pt modelId="{EB6E1E82-5120-4253-AFB0-660D2FC67F22}" type="parTrans" cxnId="{64C16D49-D4E9-4225-93D5-53D497009E23}">
      <dgm:prSet custT="1"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8A3F11-C1CC-4725-8B44-FE33003B5EB1}" type="sibTrans" cxnId="{64C16D49-D4E9-4225-93D5-53D497009E23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D6E255-D375-4D21-B68A-93FB4EB42995}">
      <dgm:prSet phldrT="[Текст]" custT="1"/>
      <dgm:spPr/>
      <dgm:t>
        <a:bodyPr/>
        <a:lstStyle/>
        <a:p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Цель курсов – улучшить  </a:t>
          </a:r>
          <a:b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результаты каждого ученика</a:t>
          </a:r>
        </a:p>
      </dgm:t>
    </dgm:pt>
    <dgm:pt modelId="{F2208A29-B3A7-44BF-B0CE-05E4CBDDF115}" type="parTrans" cxnId="{6B0721B5-82B3-483B-830A-BE0582F996D1}">
      <dgm:prSet custT="1"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C66844-6813-4651-9A16-B50D693CEDFD}" type="sibTrans" cxnId="{6B0721B5-82B3-483B-830A-BE0582F996D1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C73AB-9132-4348-A4BC-ECD53BF51D2A}">
      <dgm:prSet phldrT="[Текст]" custT="1"/>
      <dgm:spPr/>
      <dgm:t>
        <a:bodyPr/>
        <a:lstStyle/>
        <a:p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Школа разрабатывает план внеурочной деятельности с учетом особенностей</a:t>
          </a:r>
          <a:b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потребностей учеников</a:t>
          </a:r>
        </a:p>
      </dgm:t>
    </dgm:pt>
    <dgm:pt modelId="{BCF78C2A-ED3F-428C-882A-A8A29F9E8445}" type="parTrans" cxnId="{F19550BA-F73F-4986-B97C-E45EC6C0DAEA}">
      <dgm:prSet custT="1"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B21BEC-13A8-4314-BF53-E4DA1CF2BD8E}" type="sibTrans" cxnId="{F19550BA-F73F-4986-B97C-E45EC6C0DAEA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F7F56D-5801-472B-A32C-3CF5C0CA5BBF}">
      <dgm:prSet phldrT="[Текст]" custT="1"/>
      <dgm:spPr/>
      <dgm:t>
        <a:bodyPr/>
        <a:lstStyle/>
        <a:p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План внеурочной деятельности входит </a:t>
          </a:r>
          <a:b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организационный раздел ООП</a:t>
          </a:r>
        </a:p>
      </dgm:t>
    </dgm:pt>
    <dgm:pt modelId="{4A6A66FD-33FD-48EE-A455-D2D74394B02C}" type="parTrans" cxnId="{DE70A0F3-57C9-4A6F-AAA9-FED743DF60C8}">
      <dgm:prSet custT="1"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0ABE64-60FF-4628-865A-C5443FBAE45F}" type="sibTrans" cxnId="{DE70A0F3-57C9-4A6F-AAA9-FED743DF60C8}">
      <dgm:prSet/>
      <dgm:spPr/>
      <dgm:t>
        <a:bodyPr/>
        <a:lstStyle/>
        <a:p>
          <a:endParaRPr lang="ru-RU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238870-8108-4A9B-BFA8-214F2E283440}" type="pres">
      <dgm:prSet presAssocID="{5C83F074-95BA-4A4C-9811-213DF6B4192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E6BC599-60BF-46BB-B11E-52F5DB33B739}" type="pres">
      <dgm:prSet presAssocID="{9C4D6687-B54D-4B2A-B2BF-50EB5F0A74C3}" presName="root1" presStyleCnt="0"/>
      <dgm:spPr/>
    </dgm:pt>
    <dgm:pt modelId="{6544293C-8734-49D9-8A93-1D8CEA2F8825}" type="pres">
      <dgm:prSet presAssocID="{9C4D6687-B54D-4B2A-B2BF-50EB5F0A74C3}" presName="LevelOneTextNode" presStyleLbl="node0" presStyleIdx="0" presStyleCnt="1" custScaleY="81722" custLinFactNeighborX="12589">
        <dgm:presLayoutVars>
          <dgm:chPref val="3"/>
        </dgm:presLayoutVars>
      </dgm:prSet>
      <dgm:spPr/>
    </dgm:pt>
    <dgm:pt modelId="{A6502397-E720-42AF-A8C9-888D4B94320A}" type="pres">
      <dgm:prSet presAssocID="{9C4D6687-B54D-4B2A-B2BF-50EB5F0A74C3}" presName="level2hierChild" presStyleCnt="0"/>
      <dgm:spPr/>
    </dgm:pt>
    <dgm:pt modelId="{57D8BC0E-5F69-4632-A24A-AD20E1297999}" type="pres">
      <dgm:prSet presAssocID="{EB6E1E82-5120-4253-AFB0-660D2FC67F22}" presName="conn2-1" presStyleLbl="parChTrans1D2" presStyleIdx="0" presStyleCnt="4"/>
      <dgm:spPr/>
    </dgm:pt>
    <dgm:pt modelId="{8809B6C5-8D15-4547-97D7-E7A41FFBB070}" type="pres">
      <dgm:prSet presAssocID="{EB6E1E82-5120-4253-AFB0-660D2FC67F22}" presName="connTx" presStyleLbl="parChTrans1D2" presStyleIdx="0" presStyleCnt="4"/>
      <dgm:spPr/>
    </dgm:pt>
    <dgm:pt modelId="{2983BF8D-1D68-4FCA-A95E-53AD9F6DCAD0}" type="pres">
      <dgm:prSet presAssocID="{3C1D1556-9109-40BA-9545-E28246DCBF2F}" presName="root2" presStyleCnt="0"/>
      <dgm:spPr/>
    </dgm:pt>
    <dgm:pt modelId="{BCE08399-19C4-46BB-8314-BE1BD90DD816}" type="pres">
      <dgm:prSet presAssocID="{3C1D1556-9109-40BA-9545-E28246DCBF2F}" presName="LevelTwoTextNode" presStyleLbl="node2" presStyleIdx="0" presStyleCnt="4" custScaleX="227291" custScaleY="93247">
        <dgm:presLayoutVars>
          <dgm:chPref val="3"/>
        </dgm:presLayoutVars>
      </dgm:prSet>
      <dgm:spPr/>
    </dgm:pt>
    <dgm:pt modelId="{C802C72C-53C6-4434-9314-22453B4B6065}" type="pres">
      <dgm:prSet presAssocID="{3C1D1556-9109-40BA-9545-E28246DCBF2F}" presName="level3hierChild" presStyleCnt="0"/>
      <dgm:spPr/>
    </dgm:pt>
    <dgm:pt modelId="{FF5E9F19-4E9E-4054-9E19-588AB20B30B2}" type="pres">
      <dgm:prSet presAssocID="{F2208A29-B3A7-44BF-B0CE-05E4CBDDF115}" presName="conn2-1" presStyleLbl="parChTrans1D2" presStyleIdx="1" presStyleCnt="4"/>
      <dgm:spPr/>
    </dgm:pt>
    <dgm:pt modelId="{2F7B1F8C-BBC4-42FB-9F4E-CDCC7FA8027B}" type="pres">
      <dgm:prSet presAssocID="{F2208A29-B3A7-44BF-B0CE-05E4CBDDF115}" presName="connTx" presStyleLbl="parChTrans1D2" presStyleIdx="1" presStyleCnt="4"/>
      <dgm:spPr/>
    </dgm:pt>
    <dgm:pt modelId="{B0CCAAF1-5CBB-4DB4-ADEA-10A6B433AD07}" type="pres">
      <dgm:prSet presAssocID="{B7D6E255-D375-4D21-B68A-93FB4EB42995}" presName="root2" presStyleCnt="0"/>
      <dgm:spPr/>
    </dgm:pt>
    <dgm:pt modelId="{E11EB4F7-F631-4D50-8287-441002DB0705}" type="pres">
      <dgm:prSet presAssocID="{B7D6E255-D375-4D21-B68A-93FB4EB42995}" presName="LevelTwoTextNode" presStyleLbl="node2" presStyleIdx="1" presStyleCnt="4" custScaleX="227291" custScaleY="93247">
        <dgm:presLayoutVars>
          <dgm:chPref val="3"/>
        </dgm:presLayoutVars>
      </dgm:prSet>
      <dgm:spPr/>
    </dgm:pt>
    <dgm:pt modelId="{A8B953D7-11E4-4188-96AC-D836D923D4B9}" type="pres">
      <dgm:prSet presAssocID="{B7D6E255-D375-4D21-B68A-93FB4EB42995}" presName="level3hierChild" presStyleCnt="0"/>
      <dgm:spPr/>
    </dgm:pt>
    <dgm:pt modelId="{6FD8ABD4-DD8A-431B-8B81-B118D98C73CC}" type="pres">
      <dgm:prSet presAssocID="{BCF78C2A-ED3F-428C-882A-A8A29F9E8445}" presName="conn2-1" presStyleLbl="parChTrans1D2" presStyleIdx="2" presStyleCnt="4"/>
      <dgm:spPr/>
    </dgm:pt>
    <dgm:pt modelId="{9029A44E-D083-4191-8F37-E9A9067F5C41}" type="pres">
      <dgm:prSet presAssocID="{BCF78C2A-ED3F-428C-882A-A8A29F9E8445}" presName="connTx" presStyleLbl="parChTrans1D2" presStyleIdx="2" presStyleCnt="4"/>
      <dgm:spPr/>
    </dgm:pt>
    <dgm:pt modelId="{8C5A763E-7151-4436-B3A2-AF419C97D9ED}" type="pres">
      <dgm:prSet presAssocID="{8C4C73AB-9132-4348-A4BC-ECD53BF51D2A}" presName="root2" presStyleCnt="0"/>
      <dgm:spPr/>
    </dgm:pt>
    <dgm:pt modelId="{6CD588B9-42C1-4513-9B87-890CD43C81CA}" type="pres">
      <dgm:prSet presAssocID="{8C4C73AB-9132-4348-A4BC-ECD53BF51D2A}" presName="LevelTwoTextNode" presStyleLbl="node2" presStyleIdx="2" presStyleCnt="4" custScaleX="227291" custScaleY="93247">
        <dgm:presLayoutVars>
          <dgm:chPref val="3"/>
        </dgm:presLayoutVars>
      </dgm:prSet>
      <dgm:spPr/>
    </dgm:pt>
    <dgm:pt modelId="{533E813B-E7B2-41AB-B7E5-CD8BFDD32DDD}" type="pres">
      <dgm:prSet presAssocID="{8C4C73AB-9132-4348-A4BC-ECD53BF51D2A}" presName="level3hierChild" presStyleCnt="0"/>
      <dgm:spPr/>
    </dgm:pt>
    <dgm:pt modelId="{512677B2-1F06-431E-8E0A-78D524EB0D43}" type="pres">
      <dgm:prSet presAssocID="{4A6A66FD-33FD-48EE-A455-D2D74394B02C}" presName="conn2-1" presStyleLbl="parChTrans1D2" presStyleIdx="3" presStyleCnt="4"/>
      <dgm:spPr/>
    </dgm:pt>
    <dgm:pt modelId="{34C6203F-1DC6-4407-B50E-BE9206E0D128}" type="pres">
      <dgm:prSet presAssocID="{4A6A66FD-33FD-48EE-A455-D2D74394B02C}" presName="connTx" presStyleLbl="parChTrans1D2" presStyleIdx="3" presStyleCnt="4"/>
      <dgm:spPr/>
    </dgm:pt>
    <dgm:pt modelId="{D48700C1-0D4D-4CB8-BC99-B5183160C4A4}" type="pres">
      <dgm:prSet presAssocID="{18F7F56D-5801-472B-A32C-3CF5C0CA5BBF}" presName="root2" presStyleCnt="0"/>
      <dgm:spPr/>
    </dgm:pt>
    <dgm:pt modelId="{47F978AA-CCFB-432F-8E3A-0E915C623615}" type="pres">
      <dgm:prSet presAssocID="{18F7F56D-5801-472B-A32C-3CF5C0CA5BBF}" presName="LevelTwoTextNode" presStyleLbl="node2" presStyleIdx="3" presStyleCnt="4" custScaleX="227291" custScaleY="93247">
        <dgm:presLayoutVars>
          <dgm:chPref val="3"/>
        </dgm:presLayoutVars>
      </dgm:prSet>
      <dgm:spPr/>
    </dgm:pt>
    <dgm:pt modelId="{1C8C3B6C-560A-439F-9420-643AA610F216}" type="pres">
      <dgm:prSet presAssocID="{18F7F56D-5801-472B-A32C-3CF5C0CA5BBF}" presName="level3hierChild" presStyleCnt="0"/>
      <dgm:spPr/>
    </dgm:pt>
  </dgm:ptLst>
  <dgm:cxnLst>
    <dgm:cxn modelId="{5F6C0609-2A5D-4012-88C9-FD79ECD4450C}" type="presOf" srcId="{4A6A66FD-33FD-48EE-A455-D2D74394B02C}" destId="{34C6203F-1DC6-4407-B50E-BE9206E0D128}" srcOrd="1" destOrd="0" presId="urn:microsoft.com/office/officeart/2008/layout/HorizontalMultiLevelHierarchy"/>
    <dgm:cxn modelId="{7A4BA30B-8549-4C79-8A36-96CD19D03A46}" type="presOf" srcId="{EB6E1E82-5120-4253-AFB0-660D2FC67F22}" destId="{57D8BC0E-5F69-4632-A24A-AD20E1297999}" srcOrd="0" destOrd="0" presId="urn:microsoft.com/office/officeart/2008/layout/HorizontalMultiLevelHierarchy"/>
    <dgm:cxn modelId="{BF19B60D-DFC1-4EE5-A5E9-23F2A0152729}" type="presOf" srcId="{3C1D1556-9109-40BA-9545-E28246DCBF2F}" destId="{BCE08399-19C4-46BB-8314-BE1BD90DD816}" srcOrd="0" destOrd="0" presId="urn:microsoft.com/office/officeart/2008/layout/HorizontalMultiLevelHierarchy"/>
    <dgm:cxn modelId="{2DFD5315-7836-4CFA-9257-28D71B370C70}" type="presOf" srcId="{B7D6E255-D375-4D21-B68A-93FB4EB42995}" destId="{E11EB4F7-F631-4D50-8287-441002DB0705}" srcOrd="0" destOrd="0" presId="urn:microsoft.com/office/officeart/2008/layout/HorizontalMultiLevelHierarchy"/>
    <dgm:cxn modelId="{3B18E61B-3431-444E-BA7A-38A83AD5E4B5}" type="presOf" srcId="{F2208A29-B3A7-44BF-B0CE-05E4CBDDF115}" destId="{2F7B1F8C-BBC4-42FB-9F4E-CDCC7FA8027B}" srcOrd="1" destOrd="0" presId="urn:microsoft.com/office/officeart/2008/layout/HorizontalMultiLevelHierarchy"/>
    <dgm:cxn modelId="{7D3C6A25-9603-441C-94CD-5FB5F695DCEB}" srcId="{5C83F074-95BA-4A4C-9811-213DF6B41922}" destId="{9C4D6687-B54D-4B2A-B2BF-50EB5F0A74C3}" srcOrd="0" destOrd="0" parTransId="{45D781F5-33AE-4D09-8C9C-6608F905D3E5}" sibTransId="{6995432E-E654-4E87-947A-859EDFD70666}"/>
    <dgm:cxn modelId="{76C83A2E-B256-4802-B869-F0CB170D6391}" type="presOf" srcId="{4A6A66FD-33FD-48EE-A455-D2D74394B02C}" destId="{512677B2-1F06-431E-8E0A-78D524EB0D43}" srcOrd="0" destOrd="0" presId="urn:microsoft.com/office/officeart/2008/layout/HorizontalMultiLevelHierarchy"/>
    <dgm:cxn modelId="{EC8DE62F-D0D7-4A7B-9AF2-100944FA1522}" type="presOf" srcId="{18F7F56D-5801-472B-A32C-3CF5C0CA5BBF}" destId="{47F978AA-CCFB-432F-8E3A-0E915C623615}" srcOrd="0" destOrd="0" presId="urn:microsoft.com/office/officeart/2008/layout/HorizontalMultiLevelHierarchy"/>
    <dgm:cxn modelId="{64C16D49-D4E9-4225-93D5-53D497009E23}" srcId="{9C4D6687-B54D-4B2A-B2BF-50EB5F0A74C3}" destId="{3C1D1556-9109-40BA-9545-E28246DCBF2F}" srcOrd="0" destOrd="0" parTransId="{EB6E1E82-5120-4253-AFB0-660D2FC67F22}" sibTransId="{208A3F11-C1CC-4725-8B44-FE33003B5EB1}"/>
    <dgm:cxn modelId="{BB54DB73-2B4A-4CAE-B9BB-D6FA75035F8F}" type="presOf" srcId="{8C4C73AB-9132-4348-A4BC-ECD53BF51D2A}" destId="{6CD588B9-42C1-4513-9B87-890CD43C81CA}" srcOrd="0" destOrd="0" presId="urn:microsoft.com/office/officeart/2008/layout/HorizontalMultiLevelHierarchy"/>
    <dgm:cxn modelId="{CB845C8D-ECA0-4157-916B-4BEF6C1417DE}" type="presOf" srcId="{EB6E1E82-5120-4253-AFB0-660D2FC67F22}" destId="{8809B6C5-8D15-4547-97D7-E7A41FFBB070}" srcOrd="1" destOrd="0" presId="urn:microsoft.com/office/officeart/2008/layout/HorizontalMultiLevelHierarchy"/>
    <dgm:cxn modelId="{13E3EE92-1085-484D-9D9C-B28CC5FA41A8}" type="presOf" srcId="{F2208A29-B3A7-44BF-B0CE-05E4CBDDF115}" destId="{FF5E9F19-4E9E-4054-9E19-588AB20B30B2}" srcOrd="0" destOrd="0" presId="urn:microsoft.com/office/officeart/2008/layout/HorizontalMultiLevelHierarchy"/>
    <dgm:cxn modelId="{6B0721B5-82B3-483B-830A-BE0582F996D1}" srcId="{9C4D6687-B54D-4B2A-B2BF-50EB5F0A74C3}" destId="{B7D6E255-D375-4D21-B68A-93FB4EB42995}" srcOrd="1" destOrd="0" parTransId="{F2208A29-B3A7-44BF-B0CE-05E4CBDDF115}" sibTransId="{B2C66844-6813-4651-9A16-B50D693CEDFD}"/>
    <dgm:cxn modelId="{F19550BA-F73F-4986-B97C-E45EC6C0DAEA}" srcId="{9C4D6687-B54D-4B2A-B2BF-50EB5F0A74C3}" destId="{8C4C73AB-9132-4348-A4BC-ECD53BF51D2A}" srcOrd="2" destOrd="0" parTransId="{BCF78C2A-ED3F-428C-882A-A8A29F9E8445}" sibTransId="{D3B21BEC-13A8-4314-BF53-E4DA1CF2BD8E}"/>
    <dgm:cxn modelId="{6335BCD9-8C2F-40DD-A5A7-D6039D193FD5}" type="presOf" srcId="{BCF78C2A-ED3F-428C-882A-A8A29F9E8445}" destId="{6FD8ABD4-DD8A-431B-8B81-B118D98C73CC}" srcOrd="0" destOrd="0" presId="urn:microsoft.com/office/officeart/2008/layout/HorizontalMultiLevelHierarchy"/>
    <dgm:cxn modelId="{446648E8-6B48-4E83-B665-DAFE0BDACE22}" type="presOf" srcId="{5C83F074-95BA-4A4C-9811-213DF6B41922}" destId="{9C238870-8108-4A9B-BFA8-214F2E283440}" srcOrd="0" destOrd="0" presId="urn:microsoft.com/office/officeart/2008/layout/HorizontalMultiLevelHierarchy"/>
    <dgm:cxn modelId="{19713BEC-C578-4C22-8C6C-4F9203DB54AA}" type="presOf" srcId="{9C4D6687-B54D-4B2A-B2BF-50EB5F0A74C3}" destId="{6544293C-8734-49D9-8A93-1D8CEA2F8825}" srcOrd="0" destOrd="0" presId="urn:microsoft.com/office/officeart/2008/layout/HorizontalMultiLevelHierarchy"/>
    <dgm:cxn modelId="{84916EEF-A3CB-432C-8BDF-A3F3DAC683FB}" type="presOf" srcId="{BCF78C2A-ED3F-428C-882A-A8A29F9E8445}" destId="{9029A44E-D083-4191-8F37-E9A9067F5C41}" srcOrd="1" destOrd="0" presId="urn:microsoft.com/office/officeart/2008/layout/HorizontalMultiLevelHierarchy"/>
    <dgm:cxn modelId="{DE70A0F3-57C9-4A6F-AAA9-FED743DF60C8}" srcId="{9C4D6687-B54D-4B2A-B2BF-50EB5F0A74C3}" destId="{18F7F56D-5801-472B-A32C-3CF5C0CA5BBF}" srcOrd="3" destOrd="0" parTransId="{4A6A66FD-33FD-48EE-A455-D2D74394B02C}" sibTransId="{AF0ABE64-60FF-4628-865A-C5443FBAE45F}"/>
    <dgm:cxn modelId="{808E7209-E1CE-4C78-A0B5-08D22970E8A7}" type="presParOf" srcId="{9C238870-8108-4A9B-BFA8-214F2E283440}" destId="{DE6BC599-60BF-46BB-B11E-52F5DB33B739}" srcOrd="0" destOrd="0" presId="urn:microsoft.com/office/officeart/2008/layout/HorizontalMultiLevelHierarchy"/>
    <dgm:cxn modelId="{1800E0C7-3CA0-4593-8817-62C72C996144}" type="presParOf" srcId="{DE6BC599-60BF-46BB-B11E-52F5DB33B739}" destId="{6544293C-8734-49D9-8A93-1D8CEA2F8825}" srcOrd="0" destOrd="0" presId="urn:microsoft.com/office/officeart/2008/layout/HorizontalMultiLevelHierarchy"/>
    <dgm:cxn modelId="{B95C2EBA-30B9-4FF1-A066-C6652BA72F60}" type="presParOf" srcId="{DE6BC599-60BF-46BB-B11E-52F5DB33B739}" destId="{A6502397-E720-42AF-A8C9-888D4B94320A}" srcOrd="1" destOrd="0" presId="urn:microsoft.com/office/officeart/2008/layout/HorizontalMultiLevelHierarchy"/>
    <dgm:cxn modelId="{C402658D-8BAB-4742-8DFB-C5C80BDC2B51}" type="presParOf" srcId="{A6502397-E720-42AF-A8C9-888D4B94320A}" destId="{57D8BC0E-5F69-4632-A24A-AD20E1297999}" srcOrd="0" destOrd="0" presId="urn:microsoft.com/office/officeart/2008/layout/HorizontalMultiLevelHierarchy"/>
    <dgm:cxn modelId="{4AE081D3-6E27-416C-A301-E74431053579}" type="presParOf" srcId="{57D8BC0E-5F69-4632-A24A-AD20E1297999}" destId="{8809B6C5-8D15-4547-97D7-E7A41FFBB070}" srcOrd="0" destOrd="0" presId="urn:microsoft.com/office/officeart/2008/layout/HorizontalMultiLevelHierarchy"/>
    <dgm:cxn modelId="{F297F5C1-FD20-4345-8B87-12240D1DDA6B}" type="presParOf" srcId="{A6502397-E720-42AF-A8C9-888D4B94320A}" destId="{2983BF8D-1D68-4FCA-A95E-53AD9F6DCAD0}" srcOrd="1" destOrd="0" presId="urn:microsoft.com/office/officeart/2008/layout/HorizontalMultiLevelHierarchy"/>
    <dgm:cxn modelId="{FA833567-D750-4909-81B2-17766544CDB4}" type="presParOf" srcId="{2983BF8D-1D68-4FCA-A95E-53AD9F6DCAD0}" destId="{BCE08399-19C4-46BB-8314-BE1BD90DD816}" srcOrd="0" destOrd="0" presId="urn:microsoft.com/office/officeart/2008/layout/HorizontalMultiLevelHierarchy"/>
    <dgm:cxn modelId="{89120BD0-4300-4C67-947C-EB4D5ED3B7F4}" type="presParOf" srcId="{2983BF8D-1D68-4FCA-A95E-53AD9F6DCAD0}" destId="{C802C72C-53C6-4434-9314-22453B4B6065}" srcOrd="1" destOrd="0" presId="urn:microsoft.com/office/officeart/2008/layout/HorizontalMultiLevelHierarchy"/>
    <dgm:cxn modelId="{0845DE11-88F7-409E-8B85-9064046C04A9}" type="presParOf" srcId="{A6502397-E720-42AF-A8C9-888D4B94320A}" destId="{FF5E9F19-4E9E-4054-9E19-588AB20B30B2}" srcOrd="2" destOrd="0" presId="urn:microsoft.com/office/officeart/2008/layout/HorizontalMultiLevelHierarchy"/>
    <dgm:cxn modelId="{17D870FC-CAF2-42F3-891C-2F0A8DED8356}" type="presParOf" srcId="{FF5E9F19-4E9E-4054-9E19-588AB20B30B2}" destId="{2F7B1F8C-BBC4-42FB-9F4E-CDCC7FA8027B}" srcOrd="0" destOrd="0" presId="urn:microsoft.com/office/officeart/2008/layout/HorizontalMultiLevelHierarchy"/>
    <dgm:cxn modelId="{D9EAAFE6-9D69-4165-8F6C-75864EBDE8D1}" type="presParOf" srcId="{A6502397-E720-42AF-A8C9-888D4B94320A}" destId="{B0CCAAF1-5CBB-4DB4-ADEA-10A6B433AD07}" srcOrd="3" destOrd="0" presId="urn:microsoft.com/office/officeart/2008/layout/HorizontalMultiLevelHierarchy"/>
    <dgm:cxn modelId="{6777D05B-C748-4318-A28B-63080114D2D3}" type="presParOf" srcId="{B0CCAAF1-5CBB-4DB4-ADEA-10A6B433AD07}" destId="{E11EB4F7-F631-4D50-8287-441002DB0705}" srcOrd="0" destOrd="0" presId="urn:microsoft.com/office/officeart/2008/layout/HorizontalMultiLevelHierarchy"/>
    <dgm:cxn modelId="{83D6DAF5-C44F-445A-B02D-EA14F572A443}" type="presParOf" srcId="{B0CCAAF1-5CBB-4DB4-ADEA-10A6B433AD07}" destId="{A8B953D7-11E4-4188-96AC-D836D923D4B9}" srcOrd="1" destOrd="0" presId="urn:microsoft.com/office/officeart/2008/layout/HorizontalMultiLevelHierarchy"/>
    <dgm:cxn modelId="{0C1381F5-B781-45FC-B139-E9106F786116}" type="presParOf" srcId="{A6502397-E720-42AF-A8C9-888D4B94320A}" destId="{6FD8ABD4-DD8A-431B-8B81-B118D98C73CC}" srcOrd="4" destOrd="0" presId="urn:microsoft.com/office/officeart/2008/layout/HorizontalMultiLevelHierarchy"/>
    <dgm:cxn modelId="{73C55A98-25B6-4A06-A699-5A22DA43AE8A}" type="presParOf" srcId="{6FD8ABD4-DD8A-431B-8B81-B118D98C73CC}" destId="{9029A44E-D083-4191-8F37-E9A9067F5C41}" srcOrd="0" destOrd="0" presId="urn:microsoft.com/office/officeart/2008/layout/HorizontalMultiLevelHierarchy"/>
    <dgm:cxn modelId="{3142E841-02DF-41B1-8C6E-5658A49783CC}" type="presParOf" srcId="{A6502397-E720-42AF-A8C9-888D4B94320A}" destId="{8C5A763E-7151-4436-B3A2-AF419C97D9ED}" srcOrd="5" destOrd="0" presId="urn:microsoft.com/office/officeart/2008/layout/HorizontalMultiLevelHierarchy"/>
    <dgm:cxn modelId="{C4D818D1-FBD4-465D-B05C-05C2C9CAE1BE}" type="presParOf" srcId="{8C5A763E-7151-4436-B3A2-AF419C97D9ED}" destId="{6CD588B9-42C1-4513-9B87-890CD43C81CA}" srcOrd="0" destOrd="0" presId="urn:microsoft.com/office/officeart/2008/layout/HorizontalMultiLevelHierarchy"/>
    <dgm:cxn modelId="{E95C0DF8-38C7-4F2E-94F5-8B421A71E38A}" type="presParOf" srcId="{8C5A763E-7151-4436-B3A2-AF419C97D9ED}" destId="{533E813B-E7B2-41AB-B7E5-CD8BFDD32DDD}" srcOrd="1" destOrd="0" presId="urn:microsoft.com/office/officeart/2008/layout/HorizontalMultiLevelHierarchy"/>
    <dgm:cxn modelId="{8C9B6BF8-0072-4CB7-881F-0756E808F778}" type="presParOf" srcId="{A6502397-E720-42AF-A8C9-888D4B94320A}" destId="{512677B2-1F06-431E-8E0A-78D524EB0D43}" srcOrd="6" destOrd="0" presId="urn:microsoft.com/office/officeart/2008/layout/HorizontalMultiLevelHierarchy"/>
    <dgm:cxn modelId="{5019C7EC-8997-4AB7-A9FC-85CF25A71E3C}" type="presParOf" srcId="{512677B2-1F06-431E-8E0A-78D524EB0D43}" destId="{34C6203F-1DC6-4407-B50E-BE9206E0D128}" srcOrd="0" destOrd="0" presId="urn:microsoft.com/office/officeart/2008/layout/HorizontalMultiLevelHierarchy"/>
    <dgm:cxn modelId="{1AA5B41C-1422-47F9-9D3C-74089073E204}" type="presParOf" srcId="{A6502397-E720-42AF-A8C9-888D4B94320A}" destId="{D48700C1-0D4D-4CB8-BC99-B5183160C4A4}" srcOrd="7" destOrd="0" presId="urn:microsoft.com/office/officeart/2008/layout/HorizontalMultiLevelHierarchy"/>
    <dgm:cxn modelId="{1C26A26D-E1BC-4353-80CB-881528401833}" type="presParOf" srcId="{D48700C1-0D4D-4CB8-BC99-B5183160C4A4}" destId="{47F978AA-CCFB-432F-8E3A-0E915C623615}" srcOrd="0" destOrd="0" presId="urn:microsoft.com/office/officeart/2008/layout/HorizontalMultiLevelHierarchy"/>
    <dgm:cxn modelId="{D5FD48A3-CB21-42C2-A26A-2FF25418DD08}" type="presParOf" srcId="{D48700C1-0D4D-4CB8-BC99-B5183160C4A4}" destId="{1C8C3B6C-560A-439F-9420-643AA610F216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B0B160-7315-4BC4-A7A5-02AF2A71222D}" type="doc">
      <dgm:prSet loTypeId="urn:microsoft.com/office/officeart/2005/8/layout/default#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B7C4DD72-CBDE-47E0-8C86-A5C79E7CAB53}">
      <dgm:prSet phldrT="[Текст]" custT="1"/>
      <dgm:spPr/>
      <dgm:t>
        <a:bodyPr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Кружки</a:t>
          </a:r>
        </a:p>
      </dgm:t>
    </dgm:pt>
    <dgm:pt modelId="{96FE4C49-F4E8-4889-9BAE-66379DEA4CF6}" type="parTrans" cxnId="{18547973-21A4-48F0-8199-5BE799FD67F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E26C91-1FA5-4380-88B3-2A0CBA77448E}" type="sibTrans" cxnId="{18547973-21A4-48F0-8199-5BE799FD67FF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76031-41DB-4388-854B-3199CFB504A3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Студии</a:t>
          </a:r>
        </a:p>
      </dgm:t>
    </dgm:pt>
    <dgm:pt modelId="{73011BFB-6C10-46EB-9D2B-B8008F0BFFB3}" type="parTrans" cxnId="{CF71134D-0B15-46B9-86E1-C84C9EFD625A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773F35-DCE3-4E69-979D-902DC5EB74CD}" type="sibTrans" cxnId="{CF71134D-0B15-46B9-86E1-C84C9EFD625A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883CBEC-C5A0-465C-B4F8-6EECF9DE9E82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Сетевые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сообщества</a:t>
          </a:r>
        </a:p>
      </dgm:t>
    </dgm:pt>
    <dgm:pt modelId="{64408B65-BE92-4EB4-9E48-2D4467FD975F}" type="parTrans" cxnId="{F8AA6A9D-0B7C-415A-A0CF-ADCF7C981321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CEC820-9221-486C-98CE-F44E4586B2F7}" type="sibTrans" cxnId="{F8AA6A9D-0B7C-415A-A0CF-ADCF7C981321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A9D73A8-C353-47CC-B068-75A07BD6E39C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Спортивные клубы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секции</a:t>
          </a:r>
        </a:p>
      </dgm:t>
    </dgm:pt>
    <dgm:pt modelId="{5E53203B-AC1E-4D8A-AE47-E2BD4E3B51BA}" type="parTrans" cxnId="{D3DB73D4-EC2A-43B6-9BDF-E683909B244B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41AF2C-A324-4C11-8A72-0DB0180C2B1A}" type="sibTrans" cxnId="{D3DB73D4-EC2A-43B6-9BDF-E683909B244B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4F2889-6CB1-497E-B03A-976D020CC1F8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Юношеские организации</a:t>
          </a:r>
        </a:p>
      </dgm:t>
    </dgm:pt>
    <dgm:pt modelId="{30E6653C-2858-446C-84AC-E4EAC643404D}" type="parTrans" cxnId="{9FB24406-6A2C-497B-9ABD-69E9AF74E78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B5EE4C-99E4-4827-B446-BBE3E5774581}" type="sibTrans" cxnId="{9FB24406-6A2C-497B-9ABD-69E9AF74E78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7BDB2D-0DF9-49E1-9E41-8339D0B47289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Краеведческая работа</a:t>
          </a:r>
        </a:p>
      </dgm:t>
    </dgm:pt>
    <dgm:pt modelId="{4F79FED3-03CA-4065-AAB4-D21C3CBF0C8E}" type="parTrans" cxnId="{F968519A-37CA-4F75-B601-69FA9A497DE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6945F9-DDCC-4AF8-8DFC-15B182E74B66}" type="sibTrans" cxnId="{F968519A-37CA-4F75-B601-69FA9A497DEC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DB2E7EF-D230-431D-9338-F8B5C5A2BF97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Научно-практические конференции</a:t>
          </a:r>
        </a:p>
      </dgm:t>
    </dgm:pt>
    <dgm:pt modelId="{09432E05-B5B4-4A46-AA96-0B8C3D8A885E}" type="parTrans" cxnId="{4DF00CD2-5526-421C-827C-AB8EBA97B6C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629121-B2D8-4560-9DFC-E62DC01C97FF}" type="sibTrans" cxnId="{4DF00CD2-5526-421C-827C-AB8EBA97B6C5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15E291-7E6A-46C5-9E37-216A4BEC1BC4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Школьные научные общества</a:t>
          </a:r>
        </a:p>
      </dgm:t>
    </dgm:pt>
    <dgm:pt modelId="{0CA4E3D9-E2B1-4C49-ADB2-00CAD6DBF7F8}" type="parTrans" cxnId="{49C6A654-FD9C-465F-A289-106B9A21D9F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1520EA-022B-4500-94B6-48E116CF8848}" type="sibTrans" cxnId="{49C6A654-FD9C-465F-A289-106B9A21D9F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89B8F2-8EE7-43AF-A408-BDF66D855B7C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Олимпиады</a:t>
          </a:r>
        </a:p>
      </dgm:t>
    </dgm:pt>
    <dgm:pt modelId="{E130C6A1-9108-4630-ADF0-DF2ED52C4A25}" type="parTrans" cxnId="{4B2FA474-C509-4ABF-A195-415DCFE89E6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918C1C-B8CE-4959-AE09-219ACF68A22F}" type="sibTrans" cxnId="{4B2FA474-C509-4ABF-A195-415DCFE89E67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5EB5E9-5449-4784-AF06-EB19D0F16AB2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Поисковые</a:t>
          </a:r>
          <a:b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научные исследования</a:t>
          </a:r>
        </a:p>
      </dgm:t>
    </dgm:pt>
    <dgm:pt modelId="{6C3FC796-54B9-4942-8DFA-69D5DCB01C5F}" type="parTrans" cxnId="{22FFA12C-F3A0-450C-B876-A533B30E1DE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657529-2D01-49D1-B83F-3E9024885F99}" type="sibTrans" cxnId="{22FFA12C-F3A0-450C-B876-A533B30E1DE4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3D07D4-689A-4B8B-9C58-AA263705DB4E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Общественно-полезные практики</a:t>
          </a:r>
        </a:p>
      </dgm:t>
    </dgm:pt>
    <dgm:pt modelId="{EF14B91A-66E8-4E5B-86BC-0FDC23D889BF}" type="parTrans" cxnId="{B12A264E-0EF1-4785-8F77-9A3876C7038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0E020A-FCA1-400A-9BCF-6679DC164F01}" type="sibTrans" cxnId="{B12A264E-0EF1-4785-8F77-9A3876C70380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03228-9FE1-47CB-B507-C6FB9A2EAFE9}">
      <dgm:prSet phldrT="[Текст]" custT="1"/>
      <dgm:spPr/>
      <dgm:t>
        <a:bodyPr vert="horz"/>
        <a:lstStyle/>
        <a:p>
          <a:r>
            <a: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Военно-патриотические объединения</a:t>
          </a:r>
        </a:p>
      </dgm:t>
    </dgm:pt>
    <dgm:pt modelId="{91BDF1E2-FED5-4A7C-8893-1888C7BA0D49}" type="parTrans" cxnId="{BC8E5A61-4203-4884-A1CC-40DD96DFB9E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FF604-4E34-418A-8EF7-736AF5C3FF5E}" type="sibTrans" cxnId="{BC8E5A61-4203-4884-A1CC-40DD96DFB9E2}">
      <dgm:prSet/>
      <dgm:spPr/>
      <dgm:t>
        <a:bodyPr/>
        <a:lstStyle/>
        <a:p>
          <a:endParaRPr lang="ru-RU" sz="20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603C85-0492-4C84-BBE5-1E813DB2FDB0}" type="pres">
      <dgm:prSet presAssocID="{A4B0B160-7315-4BC4-A7A5-02AF2A71222D}" presName="diagram" presStyleCnt="0">
        <dgm:presLayoutVars>
          <dgm:dir/>
          <dgm:resizeHandles val="exact"/>
        </dgm:presLayoutVars>
      </dgm:prSet>
      <dgm:spPr/>
    </dgm:pt>
    <dgm:pt modelId="{7753DBA0-A02B-4CE6-A981-842D502663F2}" type="pres">
      <dgm:prSet presAssocID="{B7C4DD72-CBDE-47E0-8C86-A5C79E7CAB53}" presName="node" presStyleLbl="node1" presStyleIdx="0" presStyleCnt="12" custScaleX="238955" custLinFactNeighborX="5230" custLinFactNeighborY="-322">
        <dgm:presLayoutVars>
          <dgm:bulletEnabled val="1"/>
        </dgm:presLayoutVars>
      </dgm:prSet>
      <dgm:spPr/>
    </dgm:pt>
    <dgm:pt modelId="{1349C1A1-B9D3-484A-B5A1-C25889BB0722}" type="pres">
      <dgm:prSet presAssocID="{E9E26C91-1FA5-4380-88B3-2A0CBA77448E}" presName="sibTrans" presStyleCnt="0"/>
      <dgm:spPr/>
    </dgm:pt>
    <dgm:pt modelId="{1AFBAA99-AD38-4CA8-9C6E-FD1CBA1550DE}" type="pres">
      <dgm:prSet presAssocID="{49676031-41DB-4388-854B-3199CFB504A3}" presName="node" presStyleLbl="node1" presStyleIdx="1" presStyleCnt="12" custScaleX="238955" custLinFactNeighborX="5230" custLinFactNeighborY="-322">
        <dgm:presLayoutVars>
          <dgm:bulletEnabled val="1"/>
        </dgm:presLayoutVars>
      </dgm:prSet>
      <dgm:spPr/>
    </dgm:pt>
    <dgm:pt modelId="{AEBF658B-26D9-462B-B666-036B07A3DEFE}" type="pres">
      <dgm:prSet presAssocID="{AC773F35-DCE3-4E69-979D-902DC5EB74CD}" presName="sibTrans" presStyleCnt="0"/>
      <dgm:spPr/>
    </dgm:pt>
    <dgm:pt modelId="{F981836E-625D-4685-96AE-EF362685B1BA}" type="pres">
      <dgm:prSet presAssocID="{4883CBEC-C5A0-465C-B4F8-6EECF9DE9E82}" presName="node" presStyleLbl="node1" presStyleIdx="2" presStyleCnt="12" custScaleX="238955" custLinFactNeighborX="5230" custLinFactNeighborY="-322">
        <dgm:presLayoutVars>
          <dgm:bulletEnabled val="1"/>
        </dgm:presLayoutVars>
      </dgm:prSet>
      <dgm:spPr/>
    </dgm:pt>
    <dgm:pt modelId="{D9E7DB3A-80F0-4040-AADC-BC8CB3C219BA}" type="pres">
      <dgm:prSet presAssocID="{4ACEC820-9221-486C-98CE-F44E4586B2F7}" presName="sibTrans" presStyleCnt="0"/>
      <dgm:spPr/>
    </dgm:pt>
    <dgm:pt modelId="{E55DCD11-3BDC-48CD-8AB7-0C9DB745FCF7}" type="pres">
      <dgm:prSet presAssocID="{3A9D73A8-C353-47CC-B068-75A07BD6E39C}" presName="node" presStyleLbl="node1" presStyleIdx="3" presStyleCnt="12" custScaleX="238955" custLinFactNeighborX="5230" custLinFactNeighborY="-322">
        <dgm:presLayoutVars>
          <dgm:bulletEnabled val="1"/>
        </dgm:presLayoutVars>
      </dgm:prSet>
      <dgm:spPr/>
    </dgm:pt>
    <dgm:pt modelId="{8D4277CE-E754-44EE-AE78-373905DCEDCB}" type="pres">
      <dgm:prSet presAssocID="{0F41AF2C-A324-4C11-8A72-0DB0180C2B1A}" presName="sibTrans" presStyleCnt="0"/>
      <dgm:spPr/>
    </dgm:pt>
    <dgm:pt modelId="{0D940EAD-3AFC-43AF-A3F5-809D3ACDF109}" type="pres">
      <dgm:prSet presAssocID="{1A4F2889-6CB1-497E-B03A-976D020CC1F8}" presName="node" presStyleLbl="node1" presStyleIdx="4" presStyleCnt="12" custScaleX="238955" custLinFactNeighborX="5230" custLinFactNeighborY="-322">
        <dgm:presLayoutVars>
          <dgm:bulletEnabled val="1"/>
        </dgm:presLayoutVars>
      </dgm:prSet>
      <dgm:spPr/>
    </dgm:pt>
    <dgm:pt modelId="{D64C6F32-F131-498D-BEC4-1CBE4198DA31}" type="pres">
      <dgm:prSet presAssocID="{EFB5EE4C-99E4-4827-B446-BBE3E5774581}" presName="sibTrans" presStyleCnt="0"/>
      <dgm:spPr/>
    </dgm:pt>
    <dgm:pt modelId="{B0491AA1-13DA-417A-ABB2-E23BC18CE6D9}" type="pres">
      <dgm:prSet presAssocID="{977BDB2D-0DF9-49E1-9E41-8339D0B47289}" presName="node" presStyleLbl="node1" presStyleIdx="5" presStyleCnt="12" custScaleX="238955" custLinFactNeighborX="5230" custLinFactNeighborY="-322">
        <dgm:presLayoutVars>
          <dgm:bulletEnabled val="1"/>
        </dgm:presLayoutVars>
      </dgm:prSet>
      <dgm:spPr/>
    </dgm:pt>
    <dgm:pt modelId="{02DBB8F0-EFC2-4277-B6F8-199BC2390C8E}" type="pres">
      <dgm:prSet presAssocID="{B16945F9-DDCC-4AF8-8DFC-15B182E74B66}" presName="sibTrans" presStyleCnt="0"/>
      <dgm:spPr/>
    </dgm:pt>
    <dgm:pt modelId="{DEA0E4C5-8906-4507-8A19-5E49D70B557B}" type="pres">
      <dgm:prSet presAssocID="{3DB2E7EF-D230-431D-9338-F8B5C5A2BF97}" presName="node" presStyleLbl="node1" presStyleIdx="6" presStyleCnt="12" custScaleX="238955" custLinFactNeighborX="5230" custLinFactNeighborY="-322">
        <dgm:presLayoutVars>
          <dgm:bulletEnabled val="1"/>
        </dgm:presLayoutVars>
      </dgm:prSet>
      <dgm:spPr/>
    </dgm:pt>
    <dgm:pt modelId="{0B3FDC34-0254-496B-8E0B-C317553A2CE2}" type="pres">
      <dgm:prSet presAssocID="{C1629121-B2D8-4560-9DFC-E62DC01C97FF}" presName="sibTrans" presStyleCnt="0"/>
      <dgm:spPr/>
    </dgm:pt>
    <dgm:pt modelId="{B5BE0ADF-DC81-401D-A22B-C28E43BD0F7E}" type="pres">
      <dgm:prSet presAssocID="{0C15E291-7E6A-46C5-9E37-216A4BEC1BC4}" presName="node" presStyleLbl="node1" presStyleIdx="7" presStyleCnt="12" custScaleX="238955" custLinFactNeighborX="5230" custLinFactNeighborY="-322">
        <dgm:presLayoutVars>
          <dgm:bulletEnabled val="1"/>
        </dgm:presLayoutVars>
      </dgm:prSet>
      <dgm:spPr/>
    </dgm:pt>
    <dgm:pt modelId="{19C82B57-0D36-4C3A-9789-11BB3D2B5CAA}" type="pres">
      <dgm:prSet presAssocID="{271520EA-022B-4500-94B6-48E116CF8848}" presName="sibTrans" presStyleCnt="0"/>
      <dgm:spPr/>
    </dgm:pt>
    <dgm:pt modelId="{9340C029-6F52-4B3B-811A-93F1BA331C24}" type="pres">
      <dgm:prSet presAssocID="{AB89B8F2-8EE7-43AF-A408-BDF66D855B7C}" presName="node" presStyleLbl="node1" presStyleIdx="8" presStyleCnt="12" custScaleX="238955" custLinFactNeighborX="5230" custLinFactNeighborY="-322">
        <dgm:presLayoutVars>
          <dgm:bulletEnabled val="1"/>
        </dgm:presLayoutVars>
      </dgm:prSet>
      <dgm:spPr/>
    </dgm:pt>
    <dgm:pt modelId="{63855ED5-1D04-442B-AC50-607FC2C179FD}" type="pres">
      <dgm:prSet presAssocID="{15918C1C-B8CE-4959-AE09-219ACF68A22F}" presName="sibTrans" presStyleCnt="0"/>
      <dgm:spPr/>
    </dgm:pt>
    <dgm:pt modelId="{CABB0261-C6A8-4A66-AD17-DCB93BA1D9C2}" type="pres">
      <dgm:prSet presAssocID="{335EB5E9-5449-4784-AF06-EB19D0F16AB2}" presName="node" presStyleLbl="node1" presStyleIdx="9" presStyleCnt="12" custScaleX="238955" custLinFactNeighborX="5230" custLinFactNeighborY="-322">
        <dgm:presLayoutVars>
          <dgm:bulletEnabled val="1"/>
        </dgm:presLayoutVars>
      </dgm:prSet>
      <dgm:spPr/>
    </dgm:pt>
    <dgm:pt modelId="{80FB3BC9-202F-4BFC-8BC6-8EE011D35046}" type="pres">
      <dgm:prSet presAssocID="{5F657529-2D01-49D1-B83F-3E9024885F99}" presName="sibTrans" presStyleCnt="0"/>
      <dgm:spPr/>
    </dgm:pt>
    <dgm:pt modelId="{363EF150-B303-413A-ADC4-660C7C2FC833}" type="pres">
      <dgm:prSet presAssocID="{B23D07D4-689A-4B8B-9C58-AA263705DB4E}" presName="node" presStyleLbl="node1" presStyleIdx="10" presStyleCnt="12" custScaleX="238955" custLinFactNeighborX="5230" custLinFactNeighborY="-322">
        <dgm:presLayoutVars>
          <dgm:bulletEnabled val="1"/>
        </dgm:presLayoutVars>
      </dgm:prSet>
      <dgm:spPr/>
    </dgm:pt>
    <dgm:pt modelId="{4DB48D7A-6793-4BEA-98A7-187BAC64C11C}" type="pres">
      <dgm:prSet presAssocID="{090E020A-FCA1-400A-9BCF-6679DC164F01}" presName="sibTrans" presStyleCnt="0"/>
      <dgm:spPr/>
    </dgm:pt>
    <dgm:pt modelId="{339A5457-AD4B-4061-9511-DCF79650A14F}" type="pres">
      <dgm:prSet presAssocID="{1EF03228-9FE1-47CB-B507-C6FB9A2EAFE9}" presName="node" presStyleLbl="node1" presStyleIdx="11" presStyleCnt="12" custScaleX="238955" custLinFactNeighborX="5230" custLinFactNeighborY="-322">
        <dgm:presLayoutVars>
          <dgm:bulletEnabled val="1"/>
        </dgm:presLayoutVars>
      </dgm:prSet>
      <dgm:spPr/>
    </dgm:pt>
  </dgm:ptLst>
  <dgm:cxnLst>
    <dgm:cxn modelId="{9FB24406-6A2C-497B-9ABD-69E9AF74E780}" srcId="{A4B0B160-7315-4BC4-A7A5-02AF2A71222D}" destId="{1A4F2889-6CB1-497E-B03A-976D020CC1F8}" srcOrd="4" destOrd="0" parTransId="{30E6653C-2858-446C-84AC-E4EAC643404D}" sibTransId="{EFB5EE4C-99E4-4827-B446-BBE3E5774581}"/>
    <dgm:cxn modelId="{22FFA12C-F3A0-450C-B876-A533B30E1DE4}" srcId="{A4B0B160-7315-4BC4-A7A5-02AF2A71222D}" destId="{335EB5E9-5449-4784-AF06-EB19D0F16AB2}" srcOrd="9" destOrd="0" parTransId="{6C3FC796-54B9-4942-8DFA-69D5DCB01C5F}" sibTransId="{5F657529-2D01-49D1-B83F-3E9024885F99}"/>
    <dgm:cxn modelId="{B8E4B52F-32F6-46EE-BCD0-3E655C09731B}" type="presOf" srcId="{3A9D73A8-C353-47CC-B068-75A07BD6E39C}" destId="{E55DCD11-3BDC-48CD-8AB7-0C9DB745FCF7}" srcOrd="0" destOrd="0" presId="urn:microsoft.com/office/officeart/2005/8/layout/default#1"/>
    <dgm:cxn modelId="{748AC536-5AAC-4222-ADE5-8387543A1007}" type="presOf" srcId="{B7C4DD72-CBDE-47E0-8C86-A5C79E7CAB53}" destId="{7753DBA0-A02B-4CE6-A981-842D502663F2}" srcOrd="0" destOrd="0" presId="urn:microsoft.com/office/officeart/2005/8/layout/default#1"/>
    <dgm:cxn modelId="{BC8E5A61-4203-4884-A1CC-40DD96DFB9E2}" srcId="{A4B0B160-7315-4BC4-A7A5-02AF2A71222D}" destId="{1EF03228-9FE1-47CB-B507-C6FB9A2EAFE9}" srcOrd="11" destOrd="0" parTransId="{91BDF1E2-FED5-4A7C-8893-1888C7BA0D49}" sibTransId="{641FF604-4E34-418A-8EF7-736AF5C3FF5E}"/>
    <dgm:cxn modelId="{CF71134D-0B15-46B9-86E1-C84C9EFD625A}" srcId="{A4B0B160-7315-4BC4-A7A5-02AF2A71222D}" destId="{49676031-41DB-4388-854B-3199CFB504A3}" srcOrd="1" destOrd="0" parTransId="{73011BFB-6C10-46EB-9D2B-B8008F0BFFB3}" sibTransId="{AC773F35-DCE3-4E69-979D-902DC5EB74CD}"/>
    <dgm:cxn modelId="{B12A264E-0EF1-4785-8F77-9A3876C70380}" srcId="{A4B0B160-7315-4BC4-A7A5-02AF2A71222D}" destId="{B23D07D4-689A-4B8B-9C58-AA263705DB4E}" srcOrd="10" destOrd="0" parTransId="{EF14B91A-66E8-4E5B-86BC-0FDC23D889BF}" sibTransId="{090E020A-FCA1-400A-9BCF-6679DC164F01}"/>
    <dgm:cxn modelId="{55C90C70-8902-44E6-81AC-C8EFE960CE7D}" type="presOf" srcId="{B23D07D4-689A-4B8B-9C58-AA263705DB4E}" destId="{363EF150-B303-413A-ADC4-660C7C2FC833}" srcOrd="0" destOrd="0" presId="urn:microsoft.com/office/officeart/2005/8/layout/default#1"/>
    <dgm:cxn modelId="{18547973-21A4-48F0-8199-5BE799FD67FF}" srcId="{A4B0B160-7315-4BC4-A7A5-02AF2A71222D}" destId="{B7C4DD72-CBDE-47E0-8C86-A5C79E7CAB53}" srcOrd="0" destOrd="0" parTransId="{96FE4C49-F4E8-4889-9BAE-66379DEA4CF6}" sibTransId="{E9E26C91-1FA5-4380-88B3-2A0CBA77448E}"/>
    <dgm:cxn modelId="{4B2FA474-C509-4ABF-A195-415DCFE89E67}" srcId="{A4B0B160-7315-4BC4-A7A5-02AF2A71222D}" destId="{AB89B8F2-8EE7-43AF-A408-BDF66D855B7C}" srcOrd="8" destOrd="0" parTransId="{E130C6A1-9108-4630-ADF0-DF2ED52C4A25}" sibTransId="{15918C1C-B8CE-4959-AE09-219ACF68A22F}"/>
    <dgm:cxn modelId="{49C6A654-FD9C-465F-A289-106B9A21D9F4}" srcId="{A4B0B160-7315-4BC4-A7A5-02AF2A71222D}" destId="{0C15E291-7E6A-46C5-9E37-216A4BEC1BC4}" srcOrd="7" destOrd="0" parTransId="{0CA4E3D9-E2B1-4C49-ADB2-00CAD6DBF7F8}" sibTransId="{271520EA-022B-4500-94B6-48E116CF8848}"/>
    <dgm:cxn modelId="{44816875-9567-4B23-869C-00BC7271E139}" type="presOf" srcId="{AB89B8F2-8EE7-43AF-A408-BDF66D855B7C}" destId="{9340C029-6F52-4B3B-811A-93F1BA331C24}" srcOrd="0" destOrd="0" presId="urn:microsoft.com/office/officeart/2005/8/layout/default#1"/>
    <dgm:cxn modelId="{1DC4D879-C7A7-4326-B062-2F5181ED9011}" type="presOf" srcId="{0C15E291-7E6A-46C5-9E37-216A4BEC1BC4}" destId="{B5BE0ADF-DC81-401D-A22B-C28E43BD0F7E}" srcOrd="0" destOrd="0" presId="urn:microsoft.com/office/officeart/2005/8/layout/default#1"/>
    <dgm:cxn modelId="{8B23E399-1D57-4330-9EB4-51D5CBFB3003}" type="presOf" srcId="{977BDB2D-0DF9-49E1-9E41-8339D0B47289}" destId="{B0491AA1-13DA-417A-ABB2-E23BC18CE6D9}" srcOrd="0" destOrd="0" presId="urn:microsoft.com/office/officeart/2005/8/layout/default#1"/>
    <dgm:cxn modelId="{F968519A-37CA-4F75-B601-69FA9A497DEC}" srcId="{A4B0B160-7315-4BC4-A7A5-02AF2A71222D}" destId="{977BDB2D-0DF9-49E1-9E41-8339D0B47289}" srcOrd="5" destOrd="0" parTransId="{4F79FED3-03CA-4065-AAB4-D21C3CBF0C8E}" sibTransId="{B16945F9-DDCC-4AF8-8DFC-15B182E74B66}"/>
    <dgm:cxn modelId="{F8AA6A9D-0B7C-415A-A0CF-ADCF7C981321}" srcId="{A4B0B160-7315-4BC4-A7A5-02AF2A71222D}" destId="{4883CBEC-C5A0-465C-B4F8-6EECF9DE9E82}" srcOrd="2" destOrd="0" parTransId="{64408B65-BE92-4EB4-9E48-2D4467FD975F}" sibTransId="{4ACEC820-9221-486C-98CE-F44E4586B2F7}"/>
    <dgm:cxn modelId="{4F23419E-5532-44C3-AFA4-40FE996C81CE}" type="presOf" srcId="{A4B0B160-7315-4BC4-A7A5-02AF2A71222D}" destId="{0C603C85-0492-4C84-BBE5-1E813DB2FDB0}" srcOrd="0" destOrd="0" presId="urn:microsoft.com/office/officeart/2005/8/layout/default#1"/>
    <dgm:cxn modelId="{EFA8729F-C68C-429B-B97E-292D68729AFF}" type="presOf" srcId="{3DB2E7EF-D230-431D-9338-F8B5C5A2BF97}" destId="{DEA0E4C5-8906-4507-8A19-5E49D70B557B}" srcOrd="0" destOrd="0" presId="urn:microsoft.com/office/officeart/2005/8/layout/default#1"/>
    <dgm:cxn modelId="{754EA9BD-24DF-42BF-B973-2183B60D5471}" type="presOf" srcId="{1EF03228-9FE1-47CB-B507-C6FB9A2EAFE9}" destId="{339A5457-AD4B-4061-9511-DCF79650A14F}" srcOrd="0" destOrd="0" presId="urn:microsoft.com/office/officeart/2005/8/layout/default#1"/>
    <dgm:cxn modelId="{566E11BE-0BD8-4E50-A707-795C335CFE7F}" type="presOf" srcId="{335EB5E9-5449-4784-AF06-EB19D0F16AB2}" destId="{CABB0261-C6A8-4A66-AD17-DCB93BA1D9C2}" srcOrd="0" destOrd="0" presId="urn:microsoft.com/office/officeart/2005/8/layout/default#1"/>
    <dgm:cxn modelId="{82FA9ABF-4958-4E9C-9A9A-C24AF746BCDA}" type="presOf" srcId="{49676031-41DB-4388-854B-3199CFB504A3}" destId="{1AFBAA99-AD38-4CA8-9C6E-FD1CBA1550DE}" srcOrd="0" destOrd="0" presId="urn:microsoft.com/office/officeart/2005/8/layout/default#1"/>
    <dgm:cxn modelId="{9914EFC0-8C66-42B1-A129-E0C41C3AB722}" type="presOf" srcId="{1A4F2889-6CB1-497E-B03A-976D020CC1F8}" destId="{0D940EAD-3AFC-43AF-A3F5-809D3ACDF109}" srcOrd="0" destOrd="0" presId="urn:microsoft.com/office/officeart/2005/8/layout/default#1"/>
    <dgm:cxn modelId="{4DF00CD2-5526-421C-827C-AB8EBA97B6C5}" srcId="{A4B0B160-7315-4BC4-A7A5-02AF2A71222D}" destId="{3DB2E7EF-D230-431D-9338-F8B5C5A2BF97}" srcOrd="6" destOrd="0" parTransId="{09432E05-B5B4-4A46-AA96-0B8C3D8A885E}" sibTransId="{C1629121-B2D8-4560-9DFC-E62DC01C97FF}"/>
    <dgm:cxn modelId="{D3DB73D4-EC2A-43B6-9BDF-E683909B244B}" srcId="{A4B0B160-7315-4BC4-A7A5-02AF2A71222D}" destId="{3A9D73A8-C353-47CC-B068-75A07BD6E39C}" srcOrd="3" destOrd="0" parTransId="{5E53203B-AC1E-4D8A-AE47-E2BD4E3B51BA}" sibTransId="{0F41AF2C-A324-4C11-8A72-0DB0180C2B1A}"/>
    <dgm:cxn modelId="{1EE44CE1-5D24-42CE-A8D4-3C65A98C3934}" type="presOf" srcId="{4883CBEC-C5A0-465C-B4F8-6EECF9DE9E82}" destId="{F981836E-625D-4685-96AE-EF362685B1BA}" srcOrd="0" destOrd="0" presId="urn:microsoft.com/office/officeart/2005/8/layout/default#1"/>
    <dgm:cxn modelId="{C8D92089-B809-4C23-A62E-4EAA5100B1FA}" type="presParOf" srcId="{0C603C85-0492-4C84-BBE5-1E813DB2FDB0}" destId="{7753DBA0-A02B-4CE6-A981-842D502663F2}" srcOrd="0" destOrd="0" presId="urn:microsoft.com/office/officeart/2005/8/layout/default#1"/>
    <dgm:cxn modelId="{82131B7F-F0B6-44E9-822F-62B54F96FBB0}" type="presParOf" srcId="{0C603C85-0492-4C84-BBE5-1E813DB2FDB0}" destId="{1349C1A1-B9D3-484A-B5A1-C25889BB0722}" srcOrd="1" destOrd="0" presId="urn:microsoft.com/office/officeart/2005/8/layout/default#1"/>
    <dgm:cxn modelId="{B204C84C-2A10-443A-86C6-372249DBA49F}" type="presParOf" srcId="{0C603C85-0492-4C84-BBE5-1E813DB2FDB0}" destId="{1AFBAA99-AD38-4CA8-9C6E-FD1CBA1550DE}" srcOrd="2" destOrd="0" presId="urn:microsoft.com/office/officeart/2005/8/layout/default#1"/>
    <dgm:cxn modelId="{E2162455-9217-4015-99D8-BC564B77731D}" type="presParOf" srcId="{0C603C85-0492-4C84-BBE5-1E813DB2FDB0}" destId="{AEBF658B-26D9-462B-B666-036B07A3DEFE}" srcOrd="3" destOrd="0" presId="urn:microsoft.com/office/officeart/2005/8/layout/default#1"/>
    <dgm:cxn modelId="{7936E467-B6E6-460F-860D-6731BFC32E8F}" type="presParOf" srcId="{0C603C85-0492-4C84-BBE5-1E813DB2FDB0}" destId="{F981836E-625D-4685-96AE-EF362685B1BA}" srcOrd="4" destOrd="0" presId="urn:microsoft.com/office/officeart/2005/8/layout/default#1"/>
    <dgm:cxn modelId="{6457E20E-D251-4034-A1D4-34A0BBFDC479}" type="presParOf" srcId="{0C603C85-0492-4C84-BBE5-1E813DB2FDB0}" destId="{D9E7DB3A-80F0-4040-AADC-BC8CB3C219BA}" srcOrd="5" destOrd="0" presId="urn:microsoft.com/office/officeart/2005/8/layout/default#1"/>
    <dgm:cxn modelId="{E9DC230A-2FDE-482D-88D8-FFD876193969}" type="presParOf" srcId="{0C603C85-0492-4C84-BBE5-1E813DB2FDB0}" destId="{E55DCD11-3BDC-48CD-8AB7-0C9DB745FCF7}" srcOrd="6" destOrd="0" presId="urn:microsoft.com/office/officeart/2005/8/layout/default#1"/>
    <dgm:cxn modelId="{D3BBB658-9702-4DCB-BF38-64DD6CE0DEAD}" type="presParOf" srcId="{0C603C85-0492-4C84-BBE5-1E813DB2FDB0}" destId="{8D4277CE-E754-44EE-AE78-373905DCEDCB}" srcOrd="7" destOrd="0" presId="urn:microsoft.com/office/officeart/2005/8/layout/default#1"/>
    <dgm:cxn modelId="{504804F2-8C29-4061-A0A7-9616A7099EEF}" type="presParOf" srcId="{0C603C85-0492-4C84-BBE5-1E813DB2FDB0}" destId="{0D940EAD-3AFC-43AF-A3F5-809D3ACDF109}" srcOrd="8" destOrd="0" presId="urn:microsoft.com/office/officeart/2005/8/layout/default#1"/>
    <dgm:cxn modelId="{9A7A866D-F549-45AB-8F1D-6D7695D37900}" type="presParOf" srcId="{0C603C85-0492-4C84-BBE5-1E813DB2FDB0}" destId="{D64C6F32-F131-498D-BEC4-1CBE4198DA31}" srcOrd="9" destOrd="0" presId="urn:microsoft.com/office/officeart/2005/8/layout/default#1"/>
    <dgm:cxn modelId="{67F9D9D9-C1C1-429A-8166-696C4C7586E5}" type="presParOf" srcId="{0C603C85-0492-4C84-BBE5-1E813DB2FDB0}" destId="{B0491AA1-13DA-417A-ABB2-E23BC18CE6D9}" srcOrd="10" destOrd="0" presId="urn:microsoft.com/office/officeart/2005/8/layout/default#1"/>
    <dgm:cxn modelId="{4582E3B7-04FD-4D8E-B77D-451A86586E2D}" type="presParOf" srcId="{0C603C85-0492-4C84-BBE5-1E813DB2FDB0}" destId="{02DBB8F0-EFC2-4277-B6F8-199BC2390C8E}" srcOrd="11" destOrd="0" presId="urn:microsoft.com/office/officeart/2005/8/layout/default#1"/>
    <dgm:cxn modelId="{657C6316-C369-44C7-8DE2-9478F4E25B49}" type="presParOf" srcId="{0C603C85-0492-4C84-BBE5-1E813DB2FDB0}" destId="{DEA0E4C5-8906-4507-8A19-5E49D70B557B}" srcOrd="12" destOrd="0" presId="urn:microsoft.com/office/officeart/2005/8/layout/default#1"/>
    <dgm:cxn modelId="{79C1C754-F21C-4B74-B220-7C9006B4C623}" type="presParOf" srcId="{0C603C85-0492-4C84-BBE5-1E813DB2FDB0}" destId="{0B3FDC34-0254-496B-8E0B-C317553A2CE2}" srcOrd="13" destOrd="0" presId="urn:microsoft.com/office/officeart/2005/8/layout/default#1"/>
    <dgm:cxn modelId="{069EC565-B79B-41A6-92E7-227FCEE97D97}" type="presParOf" srcId="{0C603C85-0492-4C84-BBE5-1E813DB2FDB0}" destId="{B5BE0ADF-DC81-401D-A22B-C28E43BD0F7E}" srcOrd="14" destOrd="0" presId="urn:microsoft.com/office/officeart/2005/8/layout/default#1"/>
    <dgm:cxn modelId="{3EEFCFA5-7EC1-4A39-A377-4CB9340C12AD}" type="presParOf" srcId="{0C603C85-0492-4C84-BBE5-1E813DB2FDB0}" destId="{19C82B57-0D36-4C3A-9789-11BB3D2B5CAA}" srcOrd="15" destOrd="0" presId="urn:microsoft.com/office/officeart/2005/8/layout/default#1"/>
    <dgm:cxn modelId="{D43E40E8-83EE-4641-AE0B-F1C21EB5D938}" type="presParOf" srcId="{0C603C85-0492-4C84-BBE5-1E813DB2FDB0}" destId="{9340C029-6F52-4B3B-811A-93F1BA331C24}" srcOrd="16" destOrd="0" presId="urn:microsoft.com/office/officeart/2005/8/layout/default#1"/>
    <dgm:cxn modelId="{FB68CE32-6294-4DD6-9756-D47A9CF57585}" type="presParOf" srcId="{0C603C85-0492-4C84-BBE5-1E813DB2FDB0}" destId="{63855ED5-1D04-442B-AC50-607FC2C179FD}" srcOrd="17" destOrd="0" presId="urn:microsoft.com/office/officeart/2005/8/layout/default#1"/>
    <dgm:cxn modelId="{283719C2-BB0A-4E89-8BDD-6CAAD3294081}" type="presParOf" srcId="{0C603C85-0492-4C84-BBE5-1E813DB2FDB0}" destId="{CABB0261-C6A8-4A66-AD17-DCB93BA1D9C2}" srcOrd="18" destOrd="0" presId="urn:microsoft.com/office/officeart/2005/8/layout/default#1"/>
    <dgm:cxn modelId="{1B0AA410-F1BC-4F75-B260-C975EEC9B820}" type="presParOf" srcId="{0C603C85-0492-4C84-BBE5-1E813DB2FDB0}" destId="{80FB3BC9-202F-4BFC-8BC6-8EE011D35046}" srcOrd="19" destOrd="0" presId="urn:microsoft.com/office/officeart/2005/8/layout/default#1"/>
    <dgm:cxn modelId="{96EA92AD-DF33-4584-B389-9B7915433068}" type="presParOf" srcId="{0C603C85-0492-4C84-BBE5-1E813DB2FDB0}" destId="{363EF150-B303-413A-ADC4-660C7C2FC833}" srcOrd="20" destOrd="0" presId="urn:microsoft.com/office/officeart/2005/8/layout/default#1"/>
    <dgm:cxn modelId="{246B766E-AB63-4D93-9FDC-5510A58CD311}" type="presParOf" srcId="{0C603C85-0492-4C84-BBE5-1E813DB2FDB0}" destId="{4DB48D7A-6793-4BEA-98A7-187BAC64C11C}" srcOrd="21" destOrd="0" presId="urn:microsoft.com/office/officeart/2005/8/layout/default#1"/>
    <dgm:cxn modelId="{69F345D6-9685-45D4-A131-263876C9C8EA}" type="presParOf" srcId="{0C603C85-0492-4C84-BBE5-1E813DB2FDB0}" destId="{339A5457-AD4B-4061-9511-DCF79650A14F}" srcOrd="22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C0ECA2-E9D6-4C9C-A9A1-C2E69F09B84C}" type="doc">
      <dgm:prSet loTypeId="urn:microsoft.com/office/officeart/2005/8/layout/arrow6" loCatId="relationship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FD0535E-C886-4505-BCE2-7921994D4D46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Дополнительные образовательные программы не работают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 результаты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освоения ООП</a:t>
          </a:r>
        </a:p>
      </dgm:t>
    </dgm:pt>
    <dgm:pt modelId="{6F60A90E-AFF8-4798-99DB-D7D6F19A7DAD}" type="parTrans" cxnId="{9C6CD330-CCCD-4C9C-8223-BCEC2028D22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F8F10B-DDB8-48F7-95D9-643C62048647}" type="sibTrans" cxnId="{9C6CD330-CCCD-4C9C-8223-BCEC2028D228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838648-50D1-40C5-A66C-E7E5862FF0E4}">
      <dgm:prSet phldrT="[Текст]"/>
      <dgm:spPr/>
      <dgm:t>
        <a:bodyPr/>
        <a:lstStyle/>
        <a:p>
          <a:pPr marL="88900" indent="0"/>
          <a:r>
            <a:rPr lang="ru-RU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Дополнительные     </a:t>
          </a: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образовательные программы не подчиняются требованиям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ФГОС общего образования</a:t>
          </a:r>
        </a:p>
      </dgm:t>
    </dgm:pt>
    <dgm:pt modelId="{3BB781B9-4488-4014-832A-3653C303C3C7}" type="parTrans" cxnId="{5C709E78-A3A6-4B5E-9604-DDE60F8CCE1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FDB64C-FD6A-43C4-A411-21738FF23EA1}" type="sibTrans" cxnId="{5C709E78-A3A6-4B5E-9604-DDE60F8CCE19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EB278F8-C8A5-40BE-BAF8-8A67A6F7F693}" type="pres">
      <dgm:prSet presAssocID="{FAC0ECA2-E9D6-4C9C-A9A1-C2E69F09B84C}" presName="compositeShape" presStyleCnt="0">
        <dgm:presLayoutVars>
          <dgm:chMax val="2"/>
          <dgm:dir/>
          <dgm:resizeHandles val="exact"/>
        </dgm:presLayoutVars>
      </dgm:prSet>
      <dgm:spPr/>
    </dgm:pt>
    <dgm:pt modelId="{8CF80521-861C-4B6C-869A-8953EE8B06CA}" type="pres">
      <dgm:prSet presAssocID="{FAC0ECA2-E9D6-4C9C-A9A1-C2E69F09B84C}" presName="ribbon" presStyleLbl="node1" presStyleIdx="0" presStyleCnt="1" custLinFactNeighborX="2031" custLinFactNeighborY="-1368"/>
      <dgm:spPr/>
    </dgm:pt>
    <dgm:pt modelId="{CCEA4678-0335-42F3-B74F-288341552B3E}" type="pres">
      <dgm:prSet presAssocID="{FAC0ECA2-E9D6-4C9C-A9A1-C2E69F09B84C}" presName="leftArrowText" presStyleLbl="node1" presStyleIdx="0" presStyleCnt="1" custScaleX="120735" custLinFactNeighborX="3912" custLinFactNeighborY="-734">
        <dgm:presLayoutVars>
          <dgm:chMax val="0"/>
          <dgm:bulletEnabled val="1"/>
        </dgm:presLayoutVars>
      </dgm:prSet>
      <dgm:spPr/>
    </dgm:pt>
    <dgm:pt modelId="{52DA9E21-4D7C-4A3E-AF77-A4CDB372F97B}" type="pres">
      <dgm:prSet presAssocID="{FAC0ECA2-E9D6-4C9C-A9A1-C2E69F09B84C}" presName="rightArrowText" presStyleLbl="node1" presStyleIdx="0" presStyleCnt="1" custScaleY="99587" custLinFactNeighborX="720" custLinFactNeighborY="-716">
        <dgm:presLayoutVars>
          <dgm:chMax val="0"/>
          <dgm:bulletEnabled val="1"/>
        </dgm:presLayoutVars>
      </dgm:prSet>
      <dgm:spPr/>
    </dgm:pt>
  </dgm:ptLst>
  <dgm:cxnLst>
    <dgm:cxn modelId="{FFA92E03-0B08-43B1-8DD2-A0296F3E4F62}" type="presOf" srcId="{CD838648-50D1-40C5-A66C-E7E5862FF0E4}" destId="{52DA9E21-4D7C-4A3E-AF77-A4CDB372F97B}" srcOrd="0" destOrd="0" presId="urn:microsoft.com/office/officeart/2005/8/layout/arrow6"/>
    <dgm:cxn modelId="{9C6CD330-CCCD-4C9C-8223-BCEC2028D228}" srcId="{FAC0ECA2-E9D6-4C9C-A9A1-C2E69F09B84C}" destId="{BFD0535E-C886-4505-BCE2-7921994D4D46}" srcOrd="0" destOrd="0" parTransId="{6F60A90E-AFF8-4798-99DB-D7D6F19A7DAD}" sibTransId="{2EF8F10B-DDB8-48F7-95D9-643C62048647}"/>
    <dgm:cxn modelId="{F9BC3C5B-B995-4C32-960A-02C3A384DD6C}" type="presOf" srcId="{FAC0ECA2-E9D6-4C9C-A9A1-C2E69F09B84C}" destId="{8EB278F8-C8A5-40BE-BAF8-8A67A6F7F693}" srcOrd="0" destOrd="0" presId="urn:microsoft.com/office/officeart/2005/8/layout/arrow6"/>
    <dgm:cxn modelId="{5C709E78-A3A6-4B5E-9604-DDE60F8CCE19}" srcId="{FAC0ECA2-E9D6-4C9C-A9A1-C2E69F09B84C}" destId="{CD838648-50D1-40C5-A66C-E7E5862FF0E4}" srcOrd="1" destOrd="0" parTransId="{3BB781B9-4488-4014-832A-3653C303C3C7}" sibTransId="{7AFDB64C-FD6A-43C4-A411-21738FF23EA1}"/>
    <dgm:cxn modelId="{4C0A3B9B-9733-444D-AE4C-B665AAB54A48}" type="presOf" srcId="{BFD0535E-C886-4505-BCE2-7921994D4D46}" destId="{CCEA4678-0335-42F3-B74F-288341552B3E}" srcOrd="0" destOrd="0" presId="urn:microsoft.com/office/officeart/2005/8/layout/arrow6"/>
    <dgm:cxn modelId="{6ADE0714-CEE1-438A-960E-0BE0584579FE}" type="presParOf" srcId="{8EB278F8-C8A5-40BE-BAF8-8A67A6F7F693}" destId="{8CF80521-861C-4B6C-869A-8953EE8B06CA}" srcOrd="0" destOrd="0" presId="urn:microsoft.com/office/officeart/2005/8/layout/arrow6"/>
    <dgm:cxn modelId="{21B5E2A7-4592-4B7E-93E3-554F09D18811}" type="presParOf" srcId="{8EB278F8-C8A5-40BE-BAF8-8A67A6F7F693}" destId="{CCEA4678-0335-42F3-B74F-288341552B3E}" srcOrd="1" destOrd="0" presId="urn:microsoft.com/office/officeart/2005/8/layout/arrow6"/>
    <dgm:cxn modelId="{C9EB5B02-58B7-4ABE-8167-C20AADFEF19E}" type="presParOf" srcId="{8EB278F8-C8A5-40BE-BAF8-8A67A6F7F693}" destId="{52DA9E21-4D7C-4A3E-AF77-A4CDB372F97B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D5D8DE-2103-4451-9625-487F5E75A34F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6C839C0-7138-45CE-8190-B8E5B71E3EF5}">
      <dgm:prSet phldrT="[Текст]" custT="1"/>
      <dgm:spPr/>
      <dgm:t>
        <a:bodyPr/>
        <a:lstStyle/>
        <a:p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 Программой воспитания закреплены</a:t>
          </a:r>
          <a:b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все личностные результаты </a:t>
          </a:r>
          <a:b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освоения ООП</a:t>
          </a:r>
        </a:p>
      </dgm:t>
    </dgm:pt>
    <dgm:pt modelId="{FE2C00F5-E7B8-4935-AB74-7CD3950D3EC9}" type="parTrans" cxnId="{9CB105C1-0CD5-4BFD-9B62-17DCF3A92B61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F831E-70C4-43B3-9BFF-5D66D3300228}" type="sibTrans" cxnId="{9CB105C1-0CD5-4BFD-9B62-17DCF3A92B61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D1C67-1869-4873-A56E-19F4068FAE94}">
      <dgm:prSet phldrT="[Текст]" custT="1"/>
      <dgm:spPr/>
      <dgm:t>
        <a:bodyPr/>
        <a:lstStyle/>
        <a:p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Такой прямой</a:t>
          </a:r>
          <a:b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связи нет</a:t>
          </a:r>
          <a:b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действующих ФГОС</a:t>
          </a:r>
        </a:p>
      </dgm:t>
    </dgm:pt>
    <dgm:pt modelId="{FED5EB1B-967F-418F-9E9C-B75E0B4D58ED}" type="parTrans" cxnId="{599F0606-5115-49DF-A216-26A21851E0DA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BDA0A-594C-4F60-8443-1AD8D2EC25A0}" type="sibTrans" cxnId="{599F0606-5115-49DF-A216-26A21851E0DA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935FB-C9D9-41C5-92B5-E61C6BD9C1FB}">
      <dgm:prSet phldrT="[Текст]" custT="1"/>
      <dgm:spPr/>
      <dgm:t>
        <a:bodyPr/>
        <a:lstStyle/>
        <a:p>
          <a: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Пункт 19.2.3. новой редакции ФГОС основного общего образования</a:t>
          </a:r>
        </a:p>
      </dgm:t>
    </dgm:pt>
    <dgm:pt modelId="{35546E7C-A2B6-40F5-9B61-CD4D406478C9}" type="parTrans" cxnId="{D3964C0B-EAD1-40B6-B212-DC4C59CCFD7C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CB6F7-56B7-4197-8B5B-B28F575AD72C}" type="sibTrans" cxnId="{D3964C0B-EAD1-40B6-B212-DC4C59CCFD7C}">
      <dgm:prSet/>
      <dgm:spPr/>
      <dgm:t>
        <a:bodyPr/>
        <a:lstStyle/>
        <a:p>
          <a:endParaRPr lang="ru-RU" sz="22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96EDB-BC30-4CEC-A17A-4D0FF6C15C43}" type="pres">
      <dgm:prSet presAssocID="{F5D5D8DE-2103-4451-9625-487F5E75A34F}" presName="rootnode" presStyleCnt="0">
        <dgm:presLayoutVars>
          <dgm:chMax/>
          <dgm:chPref/>
          <dgm:dir/>
          <dgm:animLvl val="lvl"/>
        </dgm:presLayoutVars>
      </dgm:prSet>
      <dgm:spPr/>
    </dgm:pt>
    <dgm:pt modelId="{EB9B54B5-7D33-46A6-8E8D-028633F3ED3C}" type="pres">
      <dgm:prSet presAssocID="{46C839C0-7138-45CE-8190-B8E5B71E3EF5}" presName="composite" presStyleCnt="0"/>
      <dgm:spPr/>
    </dgm:pt>
    <dgm:pt modelId="{A935480A-775D-4DC9-8C57-65942535BFB8}" type="pres">
      <dgm:prSet presAssocID="{46C839C0-7138-45CE-8190-B8E5B71E3EF5}" presName="bentUpArrow1" presStyleLbl="alignImgPlace1" presStyleIdx="0" presStyleCnt="1"/>
      <dgm:spPr/>
    </dgm:pt>
    <dgm:pt modelId="{AEA4BE67-95A7-4012-9273-25276EC9AEEC}" type="pres">
      <dgm:prSet presAssocID="{46C839C0-7138-45CE-8190-B8E5B71E3EF5}" presName="ParentText" presStyleLbl="node1" presStyleIdx="0" presStyleCnt="2" custScaleX="146741">
        <dgm:presLayoutVars>
          <dgm:chMax val="1"/>
          <dgm:chPref val="1"/>
          <dgm:bulletEnabled val="1"/>
        </dgm:presLayoutVars>
      </dgm:prSet>
      <dgm:spPr/>
    </dgm:pt>
    <dgm:pt modelId="{A69813F3-BC1A-4D5A-85C0-5E099F6036E0}" type="pres">
      <dgm:prSet presAssocID="{46C839C0-7138-45CE-8190-B8E5B71E3EF5}" presName="ChildText" presStyleLbl="revTx" presStyleIdx="0" presStyleCnt="1" custScaleX="140247" custLinFactNeighborX="51230" custLinFactNeighborY="1557">
        <dgm:presLayoutVars>
          <dgm:chMax val="0"/>
          <dgm:chPref val="0"/>
          <dgm:bulletEnabled val="1"/>
        </dgm:presLayoutVars>
      </dgm:prSet>
      <dgm:spPr/>
    </dgm:pt>
    <dgm:pt modelId="{10F1657B-3D2C-4B98-9237-F03A3BAA4F70}" type="pres">
      <dgm:prSet presAssocID="{286F831E-70C4-43B3-9BFF-5D66D3300228}" presName="sibTrans" presStyleCnt="0"/>
      <dgm:spPr/>
    </dgm:pt>
    <dgm:pt modelId="{5FE55C17-3F55-418B-BD11-71FBE251B98D}" type="pres">
      <dgm:prSet presAssocID="{652D1C67-1869-4873-A56E-19F4068FAE94}" presName="composite" presStyleCnt="0"/>
      <dgm:spPr/>
    </dgm:pt>
    <dgm:pt modelId="{546FA58D-E11B-4A87-8E4E-0CA01B059FA9}" type="pres">
      <dgm:prSet presAssocID="{652D1C67-1869-4873-A56E-19F4068FAE94}" presName="ParentText" presStyleLbl="node1" presStyleIdx="1" presStyleCnt="2" custScaleX="136244" custLinFactNeighborX="6684" custLinFactNeighborY="-396">
        <dgm:presLayoutVars>
          <dgm:chMax val="1"/>
          <dgm:chPref val="1"/>
          <dgm:bulletEnabled val="1"/>
        </dgm:presLayoutVars>
      </dgm:prSet>
      <dgm:spPr/>
    </dgm:pt>
  </dgm:ptLst>
  <dgm:cxnLst>
    <dgm:cxn modelId="{599F0606-5115-49DF-A216-26A21851E0DA}" srcId="{F5D5D8DE-2103-4451-9625-487F5E75A34F}" destId="{652D1C67-1869-4873-A56E-19F4068FAE94}" srcOrd="1" destOrd="0" parTransId="{FED5EB1B-967F-418F-9E9C-B75E0B4D58ED}" sibTransId="{378BDA0A-594C-4F60-8443-1AD8D2EC25A0}"/>
    <dgm:cxn modelId="{7C7CD10A-EDCA-49B0-8F01-7437501E1715}" type="presOf" srcId="{652D1C67-1869-4873-A56E-19F4068FAE94}" destId="{546FA58D-E11B-4A87-8E4E-0CA01B059FA9}" srcOrd="0" destOrd="0" presId="urn:microsoft.com/office/officeart/2005/8/layout/StepDownProcess"/>
    <dgm:cxn modelId="{D3964C0B-EAD1-40B6-B212-DC4C59CCFD7C}" srcId="{46C839C0-7138-45CE-8190-B8E5B71E3EF5}" destId="{76F935FB-C9D9-41C5-92B5-E61C6BD9C1FB}" srcOrd="0" destOrd="0" parTransId="{35546E7C-A2B6-40F5-9B61-CD4D406478C9}" sibTransId="{4FECB6F7-56B7-4197-8B5B-B28F575AD72C}"/>
    <dgm:cxn modelId="{2823D255-4644-429C-B8F6-A90EEA44B4D7}" type="presOf" srcId="{46C839C0-7138-45CE-8190-B8E5B71E3EF5}" destId="{AEA4BE67-95A7-4012-9273-25276EC9AEEC}" srcOrd="0" destOrd="0" presId="urn:microsoft.com/office/officeart/2005/8/layout/StepDownProcess"/>
    <dgm:cxn modelId="{9CB105C1-0CD5-4BFD-9B62-17DCF3A92B61}" srcId="{F5D5D8DE-2103-4451-9625-487F5E75A34F}" destId="{46C839C0-7138-45CE-8190-B8E5B71E3EF5}" srcOrd="0" destOrd="0" parTransId="{FE2C00F5-E7B8-4935-AB74-7CD3950D3EC9}" sibTransId="{286F831E-70C4-43B3-9BFF-5D66D3300228}"/>
    <dgm:cxn modelId="{AD9EE9C3-B837-454D-8DC4-49DA92A303AA}" type="presOf" srcId="{F5D5D8DE-2103-4451-9625-487F5E75A34F}" destId="{FC296EDB-BC30-4CEC-A17A-4D0FF6C15C43}" srcOrd="0" destOrd="0" presId="urn:microsoft.com/office/officeart/2005/8/layout/StepDownProcess"/>
    <dgm:cxn modelId="{2F0E7BCE-82E9-4BCB-A887-7C6BFFA01AF9}" type="presOf" srcId="{76F935FB-C9D9-41C5-92B5-E61C6BD9C1FB}" destId="{A69813F3-BC1A-4D5A-85C0-5E099F6036E0}" srcOrd="0" destOrd="0" presId="urn:microsoft.com/office/officeart/2005/8/layout/StepDownProcess"/>
    <dgm:cxn modelId="{4E73DB43-3B2F-42C5-A1D2-8F8CFE446342}" type="presParOf" srcId="{FC296EDB-BC30-4CEC-A17A-4D0FF6C15C43}" destId="{EB9B54B5-7D33-46A6-8E8D-028633F3ED3C}" srcOrd="0" destOrd="0" presId="urn:microsoft.com/office/officeart/2005/8/layout/StepDownProcess"/>
    <dgm:cxn modelId="{C24A1812-C6B0-4E71-B023-E297F9820F20}" type="presParOf" srcId="{EB9B54B5-7D33-46A6-8E8D-028633F3ED3C}" destId="{A935480A-775D-4DC9-8C57-65942535BFB8}" srcOrd="0" destOrd="0" presId="urn:microsoft.com/office/officeart/2005/8/layout/StepDownProcess"/>
    <dgm:cxn modelId="{34E87FDC-5520-4D56-AA09-A40138B0F665}" type="presParOf" srcId="{EB9B54B5-7D33-46A6-8E8D-028633F3ED3C}" destId="{AEA4BE67-95A7-4012-9273-25276EC9AEEC}" srcOrd="1" destOrd="0" presId="urn:microsoft.com/office/officeart/2005/8/layout/StepDownProcess"/>
    <dgm:cxn modelId="{C6C96640-AAD2-40D0-B47F-3B4D409686D7}" type="presParOf" srcId="{EB9B54B5-7D33-46A6-8E8D-028633F3ED3C}" destId="{A69813F3-BC1A-4D5A-85C0-5E099F6036E0}" srcOrd="2" destOrd="0" presId="urn:microsoft.com/office/officeart/2005/8/layout/StepDownProcess"/>
    <dgm:cxn modelId="{6DD86EE8-B851-413A-AB2B-AE3B08BC82E2}" type="presParOf" srcId="{FC296EDB-BC30-4CEC-A17A-4D0FF6C15C43}" destId="{10F1657B-3D2C-4B98-9237-F03A3BAA4F70}" srcOrd="1" destOrd="0" presId="urn:microsoft.com/office/officeart/2005/8/layout/StepDownProcess"/>
    <dgm:cxn modelId="{ED68059C-E095-4F52-8BFA-CDB7B8A7580E}" type="presParOf" srcId="{FC296EDB-BC30-4CEC-A17A-4D0FF6C15C43}" destId="{5FE55C17-3F55-418B-BD11-71FBE251B98D}" srcOrd="2" destOrd="0" presId="urn:microsoft.com/office/officeart/2005/8/layout/StepDownProcess"/>
    <dgm:cxn modelId="{C098BA33-5FFB-488E-A400-B7A57092A7E6}" type="presParOf" srcId="{5FE55C17-3F55-418B-BD11-71FBE251B98D}" destId="{546FA58D-E11B-4A87-8E4E-0CA01B059F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D5D8DE-2103-4451-9625-487F5E75A34F}" type="doc">
      <dgm:prSet loTypeId="urn:microsoft.com/office/officeart/2005/8/layout/StepDownProcess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6C839C0-7138-45CE-8190-B8E5B71E3EF5}">
      <dgm:prSet phldrT="[Текст]" custT="1"/>
      <dgm:spPr/>
      <dgm:t>
        <a:bodyPr/>
        <a:lstStyle/>
        <a:p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Дополнили требования</a:t>
          </a:r>
          <a:b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 рабочим программам внеурочной деятельности</a:t>
          </a:r>
        </a:p>
      </dgm:t>
    </dgm:pt>
    <dgm:pt modelId="{FE2C00F5-E7B8-4935-AB74-7CD3950D3EC9}" type="parTrans" cxnId="{9CB105C1-0CD5-4BFD-9B62-17DCF3A92B61}">
      <dgm:prSet/>
      <dgm:spPr/>
      <dgm:t>
        <a:bodyPr/>
        <a:lstStyle/>
        <a:p>
          <a:endParaRPr lang="ru-RU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6F831E-70C4-43B3-9BFF-5D66D3300228}" type="sibTrans" cxnId="{9CB105C1-0CD5-4BFD-9B62-17DCF3A92B61}">
      <dgm:prSet/>
      <dgm:spPr/>
      <dgm:t>
        <a:bodyPr/>
        <a:lstStyle/>
        <a:p>
          <a:endParaRPr lang="ru-RU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D1C67-1869-4873-A56E-19F4068FAE94}">
      <dgm:prSet phldrT="[Текст]" custT="1"/>
      <dgm:spPr/>
      <dgm:t>
        <a:bodyPr/>
        <a:lstStyle/>
        <a:p>
          <a:r>
            <a:rPr lang="ru-RU" sz="2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Тематическое планирование педагог готовит с учетом Программы воспитания</a:t>
          </a:r>
        </a:p>
      </dgm:t>
    </dgm:pt>
    <dgm:pt modelId="{FED5EB1B-967F-418F-9E9C-B75E0B4D58ED}" type="parTrans" cxnId="{599F0606-5115-49DF-A216-26A21851E0DA}">
      <dgm:prSet/>
      <dgm:spPr/>
      <dgm:t>
        <a:bodyPr/>
        <a:lstStyle/>
        <a:p>
          <a:endParaRPr lang="ru-RU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8BDA0A-594C-4F60-8443-1AD8D2EC25A0}" type="sibTrans" cxnId="{599F0606-5115-49DF-A216-26A21851E0DA}">
      <dgm:prSet/>
      <dgm:spPr/>
      <dgm:t>
        <a:bodyPr/>
        <a:lstStyle/>
        <a:p>
          <a:endParaRPr lang="ru-RU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F935FB-C9D9-41C5-92B5-E61C6BD9C1FB}">
      <dgm:prSet phldrT="[Текст]" custT="1"/>
      <dgm:spPr/>
      <dgm:t>
        <a:bodyPr/>
        <a:lstStyle/>
        <a:p>
          <a:r>
            <a:rPr lang="ru-RU" sz="25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пункт 19.2.2 новой редакции ФГОС основного общего образования</a:t>
          </a:r>
        </a:p>
      </dgm:t>
    </dgm:pt>
    <dgm:pt modelId="{35546E7C-A2B6-40F5-9B61-CD4D406478C9}" type="parTrans" cxnId="{D3964C0B-EAD1-40B6-B212-DC4C59CCFD7C}">
      <dgm:prSet/>
      <dgm:spPr/>
      <dgm:t>
        <a:bodyPr/>
        <a:lstStyle/>
        <a:p>
          <a:endParaRPr lang="ru-RU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ECB6F7-56B7-4197-8B5B-B28F575AD72C}" type="sibTrans" cxnId="{D3964C0B-EAD1-40B6-B212-DC4C59CCFD7C}">
      <dgm:prSet/>
      <dgm:spPr/>
      <dgm:t>
        <a:bodyPr/>
        <a:lstStyle/>
        <a:p>
          <a:endParaRPr lang="ru-RU" sz="25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C296EDB-BC30-4CEC-A17A-4D0FF6C15C43}" type="pres">
      <dgm:prSet presAssocID="{F5D5D8DE-2103-4451-9625-487F5E75A34F}" presName="rootnode" presStyleCnt="0">
        <dgm:presLayoutVars>
          <dgm:chMax/>
          <dgm:chPref/>
          <dgm:dir/>
          <dgm:animLvl val="lvl"/>
        </dgm:presLayoutVars>
      </dgm:prSet>
      <dgm:spPr/>
    </dgm:pt>
    <dgm:pt modelId="{EB9B54B5-7D33-46A6-8E8D-028633F3ED3C}" type="pres">
      <dgm:prSet presAssocID="{46C839C0-7138-45CE-8190-B8E5B71E3EF5}" presName="composite" presStyleCnt="0"/>
      <dgm:spPr/>
    </dgm:pt>
    <dgm:pt modelId="{A935480A-775D-4DC9-8C57-65942535BFB8}" type="pres">
      <dgm:prSet presAssocID="{46C839C0-7138-45CE-8190-B8E5B71E3EF5}" presName="bentUpArrow1" presStyleLbl="alignImgPlace1" presStyleIdx="0" presStyleCnt="1"/>
      <dgm:spPr/>
    </dgm:pt>
    <dgm:pt modelId="{AEA4BE67-95A7-4012-9273-25276EC9AEEC}" type="pres">
      <dgm:prSet presAssocID="{46C839C0-7138-45CE-8190-B8E5B71E3EF5}" presName="ParentText" presStyleLbl="node1" presStyleIdx="0" presStyleCnt="2" custScaleX="146741">
        <dgm:presLayoutVars>
          <dgm:chMax val="1"/>
          <dgm:chPref val="1"/>
          <dgm:bulletEnabled val="1"/>
        </dgm:presLayoutVars>
      </dgm:prSet>
      <dgm:spPr/>
    </dgm:pt>
    <dgm:pt modelId="{A69813F3-BC1A-4D5A-85C0-5E099F6036E0}" type="pres">
      <dgm:prSet presAssocID="{46C839C0-7138-45CE-8190-B8E5B71E3EF5}" presName="ChildText" presStyleLbl="revTx" presStyleIdx="0" presStyleCnt="1" custScaleX="168964" custLinFactNeighborX="68586" custLinFactNeighborY="-751">
        <dgm:presLayoutVars>
          <dgm:chMax val="0"/>
          <dgm:chPref val="0"/>
          <dgm:bulletEnabled val="1"/>
        </dgm:presLayoutVars>
      </dgm:prSet>
      <dgm:spPr/>
    </dgm:pt>
    <dgm:pt modelId="{10F1657B-3D2C-4B98-9237-F03A3BAA4F70}" type="pres">
      <dgm:prSet presAssocID="{286F831E-70C4-43B3-9BFF-5D66D3300228}" presName="sibTrans" presStyleCnt="0"/>
      <dgm:spPr/>
    </dgm:pt>
    <dgm:pt modelId="{5FE55C17-3F55-418B-BD11-71FBE251B98D}" type="pres">
      <dgm:prSet presAssocID="{652D1C67-1869-4873-A56E-19F4068FAE94}" presName="composite" presStyleCnt="0"/>
      <dgm:spPr/>
    </dgm:pt>
    <dgm:pt modelId="{546FA58D-E11B-4A87-8E4E-0CA01B059FA9}" type="pres">
      <dgm:prSet presAssocID="{652D1C67-1869-4873-A56E-19F4068FAE94}" presName="ParentText" presStyleLbl="node1" presStyleIdx="1" presStyleCnt="2" custScaleX="147666" custLinFactNeighborX="1009" custLinFactNeighborY="904">
        <dgm:presLayoutVars>
          <dgm:chMax val="1"/>
          <dgm:chPref val="1"/>
          <dgm:bulletEnabled val="1"/>
        </dgm:presLayoutVars>
      </dgm:prSet>
      <dgm:spPr/>
    </dgm:pt>
  </dgm:ptLst>
  <dgm:cxnLst>
    <dgm:cxn modelId="{599F0606-5115-49DF-A216-26A21851E0DA}" srcId="{F5D5D8DE-2103-4451-9625-487F5E75A34F}" destId="{652D1C67-1869-4873-A56E-19F4068FAE94}" srcOrd="1" destOrd="0" parTransId="{FED5EB1B-967F-418F-9E9C-B75E0B4D58ED}" sibTransId="{378BDA0A-594C-4F60-8443-1AD8D2EC25A0}"/>
    <dgm:cxn modelId="{7C7CD10A-EDCA-49B0-8F01-7437501E1715}" type="presOf" srcId="{652D1C67-1869-4873-A56E-19F4068FAE94}" destId="{546FA58D-E11B-4A87-8E4E-0CA01B059FA9}" srcOrd="0" destOrd="0" presId="urn:microsoft.com/office/officeart/2005/8/layout/StepDownProcess"/>
    <dgm:cxn modelId="{D3964C0B-EAD1-40B6-B212-DC4C59CCFD7C}" srcId="{46C839C0-7138-45CE-8190-B8E5B71E3EF5}" destId="{76F935FB-C9D9-41C5-92B5-E61C6BD9C1FB}" srcOrd="0" destOrd="0" parTransId="{35546E7C-A2B6-40F5-9B61-CD4D406478C9}" sibTransId="{4FECB6F7-56B7-4197-8B5B-B28F575AD72C}"/>
    <dgm:cxn modelId="{2823D255-4644-429C-B8F6-A90EEA44B4D7}" type="presOf" srcId="{46C839C0-7138-45CE-8190-B8E5B71E3EF5}" destId="{AEA4BE67-95A7-4012-9273-25276EC9AEEC}" srcOrd="0" destOrd="0" presId="urn:microsoft.com/office/officeart/2005/8/layout/StepDownProcess"/>
    <dgm:cxn modelId="{9CB105C1-0CD5-4BFD-9B62-17DCF3A92B61}" srcId="{F5D5D8DE-2103-4451-9625-487F5E75A34F}" destId="{46C839C0-7138-45CE-8190-B8E5B71E3EF5}" srcOrd="0" destOrd="0" parTransId="{FE2C00F5-E7B8-4935-AB74-7CD3950D3EC9}" sibTransId="{286F831E-70C4-43B3-9BFF-5D66D3300228}"/>
    <dgm:cxn modelId="{AD9EE9C3-B837-454D-8DC4-49DA92A303AA}" type="presOf" srcId="{F5D5D8DE-2103-4451-9625-487F5E75A34F}" destId="{FC296EDB-BC30-4CEC-A17A-4D0FF6C15C43}" srcOrd="0" destOrd="0" presId="urn:microsoft.com/office/officeart/2005/8/layout/StepDownProcess"/>
    <dgm:cxn modelId="{2F0E7BCE-82E9-4BCB-A887-7C6BFFA01AF9}" type="presOf" srcId="{76F935FB-C9D9-41C5-92B5-E61C6BD9C1FB}" destId="{A69813F3-BC1A-4D5A-85C0-5E099F6036E0}" srcOrd="0" destOrd="0" presId="urn:microsoft.com/office/officeart/2005/8/layout/StepDownProcess"/>
    <dgm:cxn modelId="{4E73DB43-3B2F-42C5-A1D2-8F8CFE446342}" type="presParOf" srcId="{FC296EDB-BC30-4CEC-A17A-4D0FF6C15C43}" destId="{EB9B54B5-7D33-46A6-8E8D-028633F3ED3C}" srcOrd="0" destOrd="0" presId="urn:microsoft.com/office/officeart/2005/8/layout/StepDownProcess"/>
    <dgm:cxn modelId="{C24A1812-C6B0-4E71-B023-E297F9820F20}" type="presParOf" srcId="{EB9B54B5-7D33-46A6-8E8D-028633F3ED3C}" destId="{A935480A-775D-4DC9-8C57-65942535BFB8}" srcOrd="0" destOrd="0" presId="urn:microsoft.com/office/officeart/2005/8/layout/StepDownProcess"/>
    <dgm:cxn modelId="{34E87FDC-5520-4D56-AA09-A40138B0F665}" type="presParOf" srcId="{EB9B54B5-7D33-46A6-8E8D-028633F3ED3C}" destId="{AEA4BE67-95A7-4012-9273-25276EC9AEEC}" srcOrd="1" destOrd="0" presId="urn:microsoft.com/office/officeart/2005/8/layout/StepDownProcess"/>
    <dgm:cxn modelId="{C6C96640-AAD2-40D0-B47F-3B4D409686D7}" type="presParOf" srcId="{EB9B54B5-7D33-46A6-8E8D-028633F3ED3C}" destId="{A69813F3-BC1A-4D5A-85C0-5E099F6036E0}" srcOrd="2" destOrd="0" presId="urn:microsoft.com/office/officeart/2005/8/layout/StepDownProcess"/>
    <dgm:cxn modelId="{6DD86EE8-B851-413A-AB2B-AE3B08BC82E2}" type="presParOf" srcId="{FC296EDB-BC30-4CEC-A17A-4D0FF6C15C43}" destId="{10F1657B-3D2C-4B98-9237-F03A3BAA4F70}" srcOrd="1" destOrd="0" presId="urn:microsoft.com/office/officeart/2005/8/layout/StepDownProcess"/>
    <dgm:cxn modelId="{ED68059C-E095-4F52-8BFA-CDB7B8A7580E}" type="presParOf" srcId="{FC296EDB-BC30-4CEC-A17A-4D0FF6C15C43}" destId="{5FE55C17-3F55-418B-BD11-71FBE251B98D}" srcOrd="2" destOrd="0" presId="urn:microsoft.com/office/officeart/2005/8/layout/StepDownProcess"/>
    <dgm:cxn modelId="{C098BA33-5FFB-488E-A400-B7A57092A7E6}" type="presParOf" srcId="{5FE55C17-3F55-418B-BD11-71FBE251B98D}" destId="{546FA58D-E11B-4A87-8E4E-0CA01B059FA9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F66916E-B17C-4C2E-AB27-B0CF41F44C55}" type="doc">
      <dgm:prSet loTypeId="urn:microsoft.com/office/officeart/2005/8/layout/vProcess5" loCatId="process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BC9B6A96-A611-4E86-ABE4-4016446ABCB1}">
      <dgm:prSet phldrT="[Текст]" custT="1"/>
      <dgm:spPr/>
      <dgm:t>
        <a:bodyPr/>
        <a:lstStyle/>
        <a:p>
          <a:pPr algn="r"/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Личностные результаты освоения ООП проектировать как задачу внеурочной деятельности </a:t>
          </a:r>
        </a:p>
      </dgm:t>
    </dgm:pt>
    <dgm:pt modelId="{DA15417C-088E-479F-8DFD-4AE418C60CE8}" type="parTrans" cxnId="{A3A47F16-BBF7-4400-8AA1-EA02267F9BCF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BCA4B38-539B-41B3-9D9A-9AD77CA1E8F8}" type="sibTrans" cxnId="{A3A47F16-BBF7-4400-8AA1-EA02267F9BCF}">
      <dgm:prSet custT="1"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06C08E0C-C72C-4CD4-A1EB-1169EA249143}">
      <dgm:prSet phldrT="[Текст]" custT="1"/>
      <dgm:spPr/>
      <dgm:t>
        <a:bodyPr/>
        <a:lstStyle/>
        <a:p>
          <a:pPr algn="r"/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Оценку достижения личностных результатов встроить в план внеурочной деятельности</a:t>
          </a:r>
        </a:p>
      </dgm:t>
    </dgm:pt>
    <dgm:pt modelId="{266307C0-A8AF-4158-A6F7-09BB5112C27D}" type="parTrans" cxnId="{32DDE613-DEE7-4EB1-A84A-117E415140E8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6F94A569-8351-4ED6-AAB5-5F06AF357C9B}" type="sibTrans" cxnId="{32DDE613-DEE7-4EB1-A84A-117E415140E8}">
      <dgm:prSet custT="1"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4A9CC24F-DB24-44CD-AAE9-7D024E9DA7B2}">
      <dgm:prSet phldrT="[Текст]" custT="1"/>
      <dgm:spPr/>
      <dgm:t>
        <a:bodyPr/>
        <a:lstStyle/>
        <a:p>
          <a:pPr algn="r"/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Реализовать  </a:t>
          </a:r>
          <a:b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воспитательные задачи предметного обучения</a:t>
          </a:r>
        </a:p>
      </dgm:t>
    </dgm:pt>
    <dgm:pt modelId="{5763F93C-8AF7-4776-A0E2-136E329EE459}" type="parTrans" cxnId="{60D44E41-5B57-48C2-9DD0-56CECAEC703C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2C7B234-33CA-4A7A-B742-9540B678F4DC}" type="sibTrans" cxnId="{60D44E41-5B57-48C2-9DD0-56CECAEC703C}">
      <dgm:prSet/>
      <dgm:spPr/>
      <dgm:t>
        <a:bodyPr/>
        <a:lstStyle/>
        <a:p>
          <a:endParaRPr lang="ru-RU" sz="28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8E64AA7E-7A8B-4966-BF85-4B1CAB84D07E}" type="pres">
      <dgm:prSet presAssocID="{9F66916E-B17C-4C2E-AB27-B0CF41F44C55}" presName="outerComposite" presStyleCnt="0">
        <dgm:presLayoutVars>
          <dgm:chMax val="5"/>
          <dgm:dir/>
          <dgm:resizeHandles val="exact"/>
        </dgm:presLayoutVars>
      </dgm:prSet>
      <dgm:spPr/>
    </dgm:pt>
    <dgm:pt modelId="{FFD13CD4-61CD-4021-8953-A0228C952F53}" type="pres">
      <dgm:prSet presAssocID="{9F66916E-B17C-4C2E-AB27-B0CF41F44C55}" presName="dummyMaxCanvas" presStyleCnt="0">
        <dgm:presLayoutVars/>
      </dgm:prSet>
      <dgm:spPr/>
    </dgm:pt>
    <dgm:pt modelId="{EE986A0E-4608-4895-B54C-E49FECE90744}" type="pres">
      <dgm:prSet presAssocID="{9F66916E-B17C-4C2E-AB27-B0CF41F44C55}" presName="ThreeNodes_1" presStyleLbl="node1" presStyleIdx="0" presStyleCnt="3">
        <dgm:presLayoutVars>
          <dgm:bulletEnabled val="1"/>
        </dgm:presLayoutVars>
      </dgm:prSet>
      <dgm:spPr/>
    </dgm:pt>
    <dgm:pt modelId="{3E1C2A02-7A97-49FB-B505-627180BEA4E0}" type="pres">
      <dgm:prSet presAssocID="{9F66916E-B17C-4C2E-AB27-B0CF41F44C55}" presName="ThreeNodes_2" presStyleLbl="node1" presStyleIdx="1" presStyleCnt="3">
        <dgm:presLayoutVars>
          <dgm:bulletEnabled val="1"/>
        </dgm:presLayoutVars>
      </dgm:prSet>
      <dgm:spPr/>
    </dgm:pt>
    <dgm:pt modelId="{0B48C529-3083-481F-8B03-1C9890B301D1}" type="pres">
      <dgm:prSet presAssocID="{9F66916E-B17C-4C2E-AB27-B0CF41F44C55}" presName="ThreeNodes_3" presStyleLbl="node1" presStyleIdx="2" presStyleCnt="3" custLinFactNeighborY="2915">
        <dgm:presLayoutVars>
          <dgm:bulletEnabled val="1"/>
        </dgm:presLayoutVars>
      </dgm:prSet>
      <dgm:spPr/>
    </dgm:pt>
    <dgm:pt modelId="{142DE4A4-C6EF-4537-BB2D-49915D58DF71}" type="pres">
      <dgm:prSet presAssocID="{9F66916E-B17C-4C2E-AB27-B0CF41F44C55}" presName="ThreeConn_1-2" presStyleLbl="fgAccFollowNode1" presStyleIdx="0" presStyleCnt="2">
        <dgm:presLayoutVars>
          <dgm:bulletEnabled val="1"/>
        </dgm:presLayoutVars>
      </dgm:prSet>
      <dgm:spPr/>
    </dgm:pt>
    <dgm:pt modelId="{1DD5B547-85DC-466E-A359-B211EBBDA0C7}" type="pres">
      <dgm:prSet presAssocID="{9F66916E-B17C-4C2E-AB27-B0CF41F44C55}" presName="ThreeConn_2-3" presStyleLbl="fgAccFollowNode1" presStyleIdx="1" presStyleCnt="2">
        <dgm:presLayoutVars>
          <dgm:bulletEnabled val="1"/>
        </dgm:presLayoutVars>
      </dgm:prSet>
      <dgm:spPr/>
    </dgm:pt>
    <dgm:pt modelId="{0797EA92-B66E-48F9-8D1C-6AD3C1AAE9EF}" type="pres">
      <dgm:prSet presAssocID="{9F66916E-B17C-4C2E-AB27-B0CF41F44C55}" presName="ThreeNodes_1_text" presStyleLbl="node1" presStyleIdx="2" presStyleCnt="3">
        <dgm:presLayoutVars>
          <dgm:bulletEnabled val="1"/>
        </dgm:presLayoutVars>
      </dgm:prSet>
      <dgm:spPr/>
    </dgm:pt>
    <dgm:pt modelId="{618DCD86-71C9-4873-A5DA-002A14B3C609}" type="pres">
      <dgm:prSet presAssocID="{9F66916E-B17C-4C2E-AB27-B0CF41F44C55}" presName="ThreeNodes_2_text" presStyleLbl="node1" presStyleIdx="2" presStyleCnt="3">
        <dgm:presLayoutVars>
          <dgm:bulletEnabled val="1"/>
        </dgm:presLayoutVars>
      </dgm:prSet>
      <dgm:spPr/>
    </dgm:pt>
    <dgm:pt modelId="{CDE2FD24-5C74-464F-A302-BEA545F98F5B}" type="pres">
      <dgm:prSet presAssocID="{9F66916E-B17C-4C2E-AB27-B0CF41F44C5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32DDE613-DEE7-4EB1-A84A-117E415140E8}" srcId="{9F66916E-B17C-4C2E-AB27-B0CF41F44C55}" destId="{06C08E0C-C72C-4CD4-A1EB-1169EA249143}" srcOrd="1" destOrd="0" parTransId="{266307C0-A8AF-4158-A6F7-09BB5112C27D}" sibTransId="{6F94A569-8351-4ED6-AAB5-5F06AF357C9B}"/>
    <dgm:cxn modelId="{A3A47F16-BBF7-4400-8AA1-EA02267F9BCF}" srcId="{9F66916E-B17C-4C2E-AB27-B0CF41F44C55}" destId="{BC9B6A96-A611-4E86-ABE4-4016446ABCB1}" srcOrd="0" destOrd="0" parTransId="{DA15417C-088E-479F-8DFD-4AE418C60CE8}" sibTransId="{5BCA4B38-539B-41B3-9D9A-9AD77CA1E8F8}"/>
    <dgm:cxn modelId="{60D44E41-5B57-48C2-9DD0-56CECAEC703C}" srcId="{9F66916E-B17C-4C2E-AB27-B0CF41F44C55}" destId="{4A9CC24F-DB24-44CD-AAE9-7D024E9DA7B2}" srcOrd="2" destOrd="0" parTransId="{5763F93C-8AF7-4776-A0E2-136E329EE459}" sibTransId="{52C7B234-33CA-4A7A-B742-9540B678F4DC}"/>
    <dgm:cxn modelId="{38954748-F325-4B3C-BBD7-8CF337BD2121}" type="presOf" srcId="{9F66916E-B17C-4C2E-AB27-B0CF41F44C55}" destId="{8E64AA7E-7A8B-4966-BF85-4B1CAB84D07E}" srcOrd="0" destOrd="0" presId="urn:microsoft.com/office/officeart/2005/8/layout/vProcess5"/>
    <dgm:cxn modelId="{0BE4674E-3076-4A3D-9641-7B1F740AD8F9}" type="presOf" srcId="{5BCA4B38-539B-41B3-9D9A-9AD77CA1E8F8}" destId="{142DE4A4-C6EF-4537-BB2D-49915D58DF71}" srcOrd="0" destOrd="0" presId="urn:microsoft.com/office/officeart/2005/8/layout/vProcess5"/>
    <dgm:cxn modelId="{94042675-B8F1-4CF2-853D-E087502230EF}" type="presOf" srcId="{6F94A569-8351-4ED6-AAB5-5F06AF357C9B}" destId="{1DD5B547-85DC-466E-A359-B211EBBDA0C7}" srcOrd="0" destOrd="0" presId="urn:microsoft.com/office/officeart/2005/8/layout/vProcess5"/>
    <dgm:cxn modelId="{BCC05476-A82C-417A-9241-F7D889FB6ADF}" type="presOf" srcId="{06C08E0C-C72C-4CD4-A1EB-1169EA249143}" destId="{618DCD86-71C9-4873-A5DA-002A14B3C609}" srcOrd="1" destOrd="0" presId="urn:microsoft.com/office/officeart/2005/8/layout/vProcess5"/>
    <dgm:cxn modelId="{58EAB879-CF45-4B47-805A-34516ABB7F6F}" type="presOf" srcId="{4A9CC24F-DB24-44CD-AAE9-7D024E9DA7B2}" destId="{0B48C529-3083-481F-8B03-1C9890B301D1}" srcOrd="0" destOrd="0" presId="urn:microsoft.com/office/officeart/2005/8/layout/vProcess5"/>
    <dgm:cxn modelId="{D714C87F-A694-47BA-A573-67481155C404}" type="presOf" srcId="{BC9B6A96-A611-4E86-ABE4-4016446ABCB1}" destId="{0797EA92-B66E-48F9-8D1C-6AD3C1AAE9EF}" srcOrd="1" destOrd="0" presId="urn:microsoft.com/office/officeart/2005/8/layout/vProcess5"/>
    <dgm:cxn modelId="{EE210BAE-9B3B-4254-9F04-F8D0AACFCA98}" type="presOf" srcId="{BC9B6A96-A611-4E86-ABE4-4016446ABCB1}" destId="{EE986A0E-4608-4895-B54C-E49FECE90744}" srcOrd="0" destOrd="0" presId="urn:microsoft.com/office/officeart/2005/8/layout/vProcess5"/>
    <dgm:cxn modelId="{D91EA2CB-87BC-4609-8B2B-18A591E1FA58}" type="presOf" srcId="{4A9CC24F-DB24-44CD-AAE9-7D024E9DA7B2}" destId="{CDE2FD24-5C74-464F-A302-BEA545F98F5B}" srcOrd="1" destOrd="0" presId="urn:microsoft.com/office/officeart/2005/8/layout/vProcess5"/>
    <dgm:cxn modelId="{B1C8C0CE-D4C9-444F-8B55-35F447CAA7FC}" type="presOf" srcId="{06C08E0C-C72C-4CD4-A1EB-1169EA249143}" destId="{3E1C2A02-7A97-49FB-B505-627180BEA4E0}" srcOrd="0" destOrd="0" presId="urn:microsoft.com/office/officeart/2005/8/layout/vProcess5"/>
    <dgm:cxn modelId="{1854E74B-EE79-4D4A-AECB-F2EC0FBD4470}" type="presParOf" srcId="{8E64AA7E-7A8B-4966-BF85-4B1CAB84D07E}" destId="{FFD13CD4-61CD-4021-8953-A0228C952F53}" srcOrd="0" destOrd="0" presId="urn:microsoft.com/office/officeart/2005/8/layout/vProcess5"/>
    <dgm:cxn modelId="{EBF76111-96D2-4178-AB0C-3A69CD220944}" type="presParOf" srcId="{8E64AA7E-7A8B-4966-BF85-4B1CAB84D07E}" destId="{EE986A0E-4608-4895-B54C-E49FECE90744}" srcOrd="1" destOrd="0" presId="urn:microsoft.com/office/officeart/2005/8/layout/vProcess5"/>
    <dgm:cxn modelId="{8CB3CD2C-E6C4-445A-8230-05E7E96A65FE}" type="presParOf" srcId="{8E64AA7E-7A8B-4966-BF85-4B1CAB84D07E}" destId="{3E1C2A02-7A97-49FB-B505-627180BEA4E0}" srcOrd="2" destOrd="0" presId="urn:microsoft.com/office/officeart/2005/8/layout/vProcess5"/>
    <dgm:cxn modelId="{F76327D7-8A06-45BD-9BD2-A1313C6F2D4C}" type="presParOf" srcId="{8E64AA7E-7A8B-4966-BF85-4B1CAB84D07E}" destId="{0B48C529-3083-481F-8B03-1C9890B301D1}" srcOrd="3" destOrd="0" presId="urn:microsoft.com/office/officeart/2005/8/layout/vProcess5"/>
    <dgm:cxn modelId="{777B7E23-6B23-4BEE-9B5E-FD595933AE5E}" type="presParOf" srcId="{8E64AA7E-7A8B-4966-BF85-4B1CAB84D07E}" destId="{142DE4A4-C6EF-4537-BB2D-49915D58DF71}" srcOrd="4" destOrd="0" presId="urn:microsoft.com/office/officeart/2005/8/layout/vProcess5"/>
    <dgm:cxn modelId="{7F3FD95D-0A20-411F-BB03-641DC34C8E3A}" type="presParOf" srcId="{8E64AA7E-7A8B-4966-BF85-4B1CAB84D07E}" destId="{1DD5B547-85DC-466E-A359-B211EBBDA0C7}" srcOrd="5" destOrd="0" presId="urn:microsoft.com/office/officeart/2005/8/layout/vProcess5"/>
    <dgm:cxn modelId="{9AAED0BD-5776-4579-97D0-7C91D3F2A77D}" type="presParOf" srcId="{8E64AA7E-7A8B-4966-BF85-4B1CAB84D07E}" destId="{0797EA92-B66E-48F9-8D1C-6AD3C1AAE9EF}" srcOrd="6" destOrd="0" presId="urn:microsoft.com/office/officeart/2005/8/layout/vProcess5"/>
    <dgm:cxn modelId="{C6829D4B-245F-4D9D-B195-0B3C44B76D8B}" type="presParOf" srcId="{8E64AA7E-7A8B-4966-BF85-4B1CAB84D07E}" destId="{618DCD86-71C9-4873-A5DA-002A14B3C609}" srcOrd="7" destOrd="0" presId="urn:microsoft.com/office/officeart/2005/8/layout/vProcess5"/>
    <dgm:cxn modelId="{D823790E-02E6-473C-9386-38DA334666CF}" type="presParOf" srcId="{8E64AA7E-7A8B-4966-BF85-4B1CAB84D07E}" destId="{CDE2FD24-5C74-464F-A302-BEA545F98F5B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793519-052B-4550-A6C2-84630E08FF2B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415EACD-44DF-46DB-AD1E-4AF237E96B6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Метод наблюдения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 деятельностью ученика </a:t>
          </a:r>
        </a:p>
      </dgm:t>
    </dgm:pt>
    <dgm:pt modelId="{C8721E37-E7FD-42BA-95E8-82A881254C6D}" type="parTrans" cxnId="{A5269503-7DCC-4E4C-BCBF-6C2BEFF1E3C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B3EDC9-FB0C-4561-AD19-981310D7A971}" type="sibTrans" cxnId="{A5269503-7DCC-4E4C-BCBF-6C2BEFF1E3C1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D182AFF-5F81-40AD-BBD5-A867B6C916B1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Экспертиза результатов </a:t>
          </a:r>
          <a:b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проектов и исследований</a:t>
          </a:r>
        </a:p>
      </dgm:t>
    </dgm:pt>
    <dgm:pt modelId="{1399570E-365D-432E-BCFD-63079E6D67B7}" type="parTrans" cxnId="{F112E641-2B56-4795-B86C-284C6647B1A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3913CD-4F11-4541-9AA2-56E47FA7700B}" type="sibTrans" cxnId="{F112E641-2B56-4795-B86C-284C6647B1A2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61F62E-2786-4FD9-AE1E-E76DA3CCE678}">
      <dgm:prSet phldrT="[Текст]"/>
      <dgm:spPr/>
      <dgm:t>
        <a:bodyPr/>
        <a:lstStyle/>
        <a:p>
          <a:r>
            <a: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Технология портфолио</a:t>
          </a:r>
        </a:p>
      </dgm:t>
    </dgm:pt>
    <dgm:pt modelId="{30C7AE85-0F55-4901-8B84-0AABBBF4B553}" type="parTrans" cxnId="{8DC8307F-2B17-4FDD-B2E9-88DEF13AFE6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1D2107F-154C-4F0C-BF93-CEB827CB91CE}" type="sibTrans" cxnId="{8DC8307F-2B17-4FDD-B2E9-88DEF13AFE6B}">
      <dgm:prSet/>
      <dgm:spPr/>
      <dgm:t>
        <a:bodyPr/>
        <a:lstStyle/>
        <a:p>
          <a:endParaRPr lang="ru-RU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B22FA7-83F9-4341-8F2A-6E4DAB9BE117}" type="pres">
      <dgm:prSet presAssocID="{22793519-052B-4550-A6C2-84630E08FF2B}" presName="Name0" presStyleCnt="0">
        <dgm:presLayoutVars>
          <dgm:chMax val="7"/>
          <dgm:chPref val="7"/>
          <dgm:dir/>
        </dgm:presLayoutVars>
      </dgm:prSet>
      <dgm:spPr/>
    </dgm:pt>
    <dgm:pt modelId="{8BE86DE1-0E91-499C-A2B1-1FAB63DF5FF4}" type="pres">
      <dgm:prSet presAssocID="{22793519-052B-4550-A6C2-84630E08FF2B}" presName="Name1" presStyleCnt="0"/>
      <dgm:spPr/>
    </dgm:pt>
    <dgm:pt modelId="{1F6F9841-55FE-4265-BF8B-8900A552D757}" type="pres">
      <dgm:prSet presAssocID="{22793519-052B-4550-A6C2-84630E08FF2B}" presName="cycle" presStyleCnt="0"/>
      <dgm:spPr/>
    </dgm:pt>
    <dgm:pt modelId="{94238A30-A2AA-4054-90A8-7026D2285059}" type="pres">
      <dgm:prSet presAssocID="{22793519-052B-4550-A6C2-84630E08FF2B}" presName="srcNode" presStyleLbl="node1" presStyleIdx="0" presStyleCnt="3"/>
      <dgm:spPr/>
    </dgm:pt>
    <dgm:pt modelId="{55424348-CED3-4FBE-9B69-B057A7337332}" type="pres">
      <dgm:prSet presAssocID="{22793519-052B-4550-A6C2-84630E08FF2B}" presName="conn" presStyleLbl="parChTrans1D2" presStyleIdx="0" presStyleCnt="1" custLinFactNeighborX="-26153"/>
      <dgm:spPr/>
    </dgm:pt>
    <dgm:pt modelId="{106B588B-9905-4E17-9E5E-60F47E8E173B}" type="pres">
      <dgm:prSet presAssocID="{22793519-052B-4550-A6C2-84630E08FF2B}" presName="extraNode" presStyleLbl="node1" presStyleIdx="0" presStyleCnt="3"/>
      <dgm:spPr/>
    </dgm:pt>
    <dgm:pt modelId="{12C332E6-8934-4222-9E5F-0BCFF0268332}" type="pres">
      <dgm:prSet presAssocID="{22793519-052B-4550-A6C2-84630E08FF2B}" presName="dstNode" presStyleLbl="node1" presStyleIdx="0" presStyleCnt="3"/>
      <dgm:spPr/>
    </dgm:pt>
    <dgm:pt modelId="{EDAC3F86-AFB6-45A0-92FE-49FCE986203D}" type="pres">
      <dgm:prSet presAssocID="{8415EACD-44DF-46DB-AD1E-4AF237E96B68}" presName="text_1" presStyleLbl="node1" presStyleIdx="0" presStyleCnt="3" custScaleY="123883" custLinFactNeighborX="747" custLinFactNeighborY="9779">
        <dgm:presLayoutVars>
          <dgm:bulletEnabled val="1"/>
        </dgm:presLayoutVars>
      </dgm:prSet>
      <dgm:spPr/>
    </dgm:pt>
    <dgm:pt modelId="{3083AF25-47D8-46C3-8096-3C7FD454E4B8}" type="pres">
      <dgm:prSet presAssocID="{8415EACD-44DF-46DB-AD1E-4AF237E96B68}" presName="accent_1" presStyleCnt="0"/>
      <dgm:spPr/>
    </dgm:pt>
    <dgm:pt modelId="{90A09E93-F867-4937-AAB4-47BC218D3827}" type="pres">
      <dgm:prSet presAssocID="{8415EACD-44DF-46DB-AD1E-4AF237E96B68}" presName="accentRepeatNode" presStyleLbl="solidFgAcc1" presStyleIdx="0" presStyleCnt="3" custLinFactNeighborX="5588" custLinFactNeighborY="7823"/>
      <dgm:spPr/>
    </dgm:pt>
    <dgm:pt modelId="{3576776C-11EF-4E00-AAC5-E7AB0B85D086}" type="pres">
      <dgm:prSet presAssocID="{9D182AFF-5F81-40AD-BBD5-A867B6C916B1}" presName="text_2" presStyleLbl="node1" presStyleIdx="1" presStyleCnt="3" custScaleY="123883" custLinFactNeighborX="622">
        <dgm:presLayoutVars>
          <dgm:bulletEnabled val="1"/>
        </dgm:presLayoutVars>
      </dgm:prSet>
      <dgm:spPr/>
    </dgm:pt>
    <dgm:pt modelId="{9816CD5B-5CA8-4A50-8F4B-EFDE4290E735}" type="pres">
      <dgm:prSet presAssocID="{9D182AFF-5F81-40AD-BBD5-A867B6C916B1}" presName="accent_2" presStyleCnt="0"/>
      <dgm:spPr/>
    </dgm:pt>
    <dgm:pt modelId="{6FA81687-597F-4F18-9563-1838BA8E9A45}" type="pres">
      <dgm:prSet presAssocID="{9D182AFF-5F81-40AD-BBD5-A867B6C916B1}" presName="accentRepeatNode" presStyleLbl="solidFgAcc1" presStyleIdx="1" presStyleCnt="3" custLinFactNeighborX="4470"/>
      <dgm:spPr/>
    </dgm:pt>
    <dgm:pt modelId="{B3A458D3-A0C3-48B0-BF35-B35541A2C149}" type="pres">
      <dgm:prSet presAssocID="{5561F62E-2786-4FD9-AE1E-E76DA3CCE678}" presName="text_3" presStyleLbl="node1" presStyleIdx="2" presStyleCnt="3" custScaleY="123883" custLinFactNeighborX="896" custLinFactNeighborY="-9779">
        <dgm:presLayoutVars>
          <dgm:bulletEnabled val="1"/>
        </dgm:presLayoutVars>
      </dgm:prSet>
      <dgm:spPr/>
    </dgm:pt>
    <dgm:pt modelId="{431571D0-E811-4121-BCCA-D670E78937F7}" type="pres">
      <dgm:prSet presAssocID="{5561F62E-2786-4FD9-AE1E-E76DA3CCE678}" presName="accent_3" presStyleCnt="0"/>
      <dgm:spPr/>
    </dgm:pt>
    <dgm:pt modelId="{80B4D001-7554-49B4-8CA4-8FEA9F413F51}" type="pres">
      <dgm:prSet presAssocID="{5561F62E-2786-4FD9-AE1E-E76DA3CCE678}" presName="accentRepeatNode" presStyleLbl="solidFgAcc1" presStyleIdx="2" presStyleCnt="3" custLinFactNeighborX="6705" custLinFactNeighborY="-7823"/>
      <dgm:spPr/>
    </dgm:pt>
  </dgm:ptLst>
  <dgm:cxnLst>
    <dgm:cxn modelId="{A5269503-7DCC-4E4C-BCBF-6C2BEFF1E3C1}" srcId="{22793519-052B-4550-A6C2-84630E08FF2B}" destId="{8415EACD-44DF-46DB-AD1E-4AF237E96B68}" srcOrd="0" destOrd="0" parTransId="{C8721E37-E7FD-42BA-95E8-82A881254C6D}" sibTransId="{F1B3EDC9-FB0C-4561-AD19-981310D7A971}"/>
    <dgm:cxn modelId="{0FBC5F3A-10B4-434E-BEF5-A64E4CDD1C45}" type="presOf" srcId="{9D182AFF-5F81-40AD-BBD5-A867B6C916B1}" destId="{3576776C-11EF-4E00-AAC5-E7AB0B85D086}" srcOrd="0" destOrd="0" presId="urn:microsoft.com/office/officeart/2008/layout/VerticalCurvedList"/>
    <dgm:cxn modelId="{2322AB3A-4836-4EAB-8E5F-88E191961496}" type="presOf" srcId="{F1B3EDC9-FB0C-4561-AD19-981310D7A971}" destId="{55424348-CED3-4FBE-9B69-B057A7337332}" srcOrd="0" destOrd="0" presId="urn:microsoft.com/office/officeart/2008/layout/VerticalCurvedList"/>
    <dgm:cxn modelId="{32C1D45B-A0EB-4962-9BF6-C2BE9B8306AA}" type="presOf" srcId="{5561F62E-2786-4FD9-AE1E-E76DA3CCE678}" destId="{B3A458D3-A0C3-48B0-BF35-B35541A2C149}" srcOrd="0" destOrd="0" presId="urn:microsoft.com/office/officeart/2008/layout/VerticalCurvedList"/>
    <dgm:cxn modelId="{F112E641-2B56-4795-B86C-284C6647B1A2}" srcId="{22793519-052B-4550-A6C2-84630E08FF2B}" destId="{9D182AFF-5F81-40AD-BBD5-A867B6C916B1}" srcOrd="1" destOrd="0" parTransId="{1399570E-365D-432E-BCFD-63079E6D67B7}" sibTransId="{CD3913CD-4F11-4541-9AA2-56E47FA7700B}"/>
    <dgm:cxn modelId="{6962A566-5346-4032-99F1-AD03A8DEE65E}" type="presOf" srcId="{8415EACD-44DF-46DB-AD1E-4AF237E96B68}" destId="{EDAC3F86-AFB6-45A0-92FE-49FCE986203D}" srcOrd="0" destOrd="0" presId="urn:microsoft.com/office/officeart/2008/layout/VerticalCurvedList"/>
    <dgm:cxn modelId="{8DC8307F-2B17-4FDD-B2E9-88DEF13AFE6B}" srcId="{22793519-052B-4550-A6C2-84630E08FF2B}" destId="{5561F62E-2786-4FD9-AE1E-E76DA3CCE678}" srcOrd="2" destOrd="0" parTransId="{30C7AE85-0F55-4901-8B84-0AABBBF4B553}" sibTransId="{C1D2107F-154C-4F0C-BF93-CEB827CB91CE}"/>
    <dgm:cxn modelId="{FEDC1D94-2766-4FDC-A188-EB8F9F0474A9}" type="presOf" srcId="{22793519-052B-4550-A6C2-84630E08FF2B}" destId="{04B22FA7-83F9-4341-8F2A-6E4DAB9BE117}" srcOrd="0" destOrd="0" presId="urn:microsoft.com/office/officeart/2008/layout/VerticalCurvedList"/>
    <dgm:cxn modelId="{90EC2D9A-9D4F-46F1-93F0-FB25AB004B83}" type="presParOf" srcId="{04B22FA7-83F9-4341-8F2A-6E4DAB9BE117}" destId="{8BE86DE1-0E91-499C-A2B1-1FAB63DF5FF4}" srcOrd="0" destOrd="0" presId="urn:microsoft.com/office/officeart/2008/layout/VerticalCurvedList"/>
    <dgm:cxn modelId="{6A965A7C-E4CF-4F42-A3E3-F96773471D29}" type="presParOf" srcId="{8BE86DE1-0E91-499C-A2B1-1FAB63DF5FF4}" destId="{1F6F9841-55FE-4265-BF8B-8900A552D757}" srcOrd="0" destOrd="0" presId="urn:microsoft.com/office/officeart/2008/layout/VerticalCurvedList"/>
    <dgm:cxn modelId="{79973D3F-5D64-49A7-8035-B85C28AE9A64}" type="presParOf" srcId="{1F6F9841-55FE-4265-BF8B-8900A552D757}" destId="{94238A30-A2AA-4054-90A8-7026D2285059}" srcOrd="0" destOrd="0" presId="urn:microsoft.com/office/officeart/2008/layout/VerticalCurvedList"/>
    <dgm:cxn modelId="{66E85CF2-382B-4C31-8DDD-4B8919367544}" type="presParOf" srcId="{1F6F9841-55FE-4265-BF8B-8900A552D757}" destId="{55424348-CED3-4FBE-9B69-B057A7337332}" srcOrd="1" destOrd="0" presId="urn:microsoft.com/office/officeart/2008/layout/VerticalCurvedList"/>
    <dgm:cxn modelId="{E0B008DF-5CC6-4775-B2B5-F48B3E140153}" type="presParOf" srcId="{1F6F9841-55FE-4265-BF8B-8900A552D757}" destId="{106B588B-9905-4E17-9E5E-60F47E8E173B}" srcOrd="2" destOrd="0" presId="urn:microsoft.com/office/officeart/2008/layout/VerticalCurvedList"/>
    <dgm:cxn modelId="{74095AA1-5165-48C2-BA91-26D5106CFD2E}" type="presParOf" srcId="{1F6F9841-55FE-4265-BF8B-8900A552D757}" destId="{12C332E6-8934-4222-9E5F-0BCFF0268332}" srcOrd="3" destOrd="0" presId="urn:microsoft.com/office/officeart/2008/layout/VerticalCurvedList"/>
    <dgm:cxn modelId="{4D31795F-E24B-4C64-BB3B-60FAE7CC4123}" type="presParOf" srcId="{8BE86DE1-0E91-499C-A2B1-1FAB63DF5FF4}" destId="{EDAC3F86-AFB6-45A0-92FE-49FCE986203D}" srcOrd="1" destOrd="0" presId="urn:microsoft.com/office/officeart/2008/layout/VerticalCurvedList"/>
    <dgm:cxn modelId="{7562E4CF-48F0-4F7D-932F-5F572C3C0135}" type="presParOf" srcId="{8BE86DE1-0E91-499C-A2B1-1FAB63DF5FF4}" destId="{3083AF25-47D8-46C3-8096-3C7FD454E4B8}" srcOrd="2" destOrd="0" presId="urn:microsoft.com/office/officeart/2008/layout/VerticalCurvedList"/>
    <dgm:cxn modelId="{464D3D1C-5793-4143-9847-1FCD505FC196}" type="presParOf" srcId="{3083AF25-47D8-46C3-8096-3C7FD454E4B8}" destId="{90A09E93-F867-4937-AAB4-47BC218D3827}" srcOrd="0" destOrd="0" presId="urn:microsoft.com/office/officeart/2008/layout/VerticalCurvedList"/>
    <dgm:cxn modelId="{6AF3A1C2-E84E-4F09-806D-98FDA2211886}" type="presParOf" srcId="{8BE86DE1-0E91-499C-A2B1-1FAB63DF5FF4}" destId="{3576776C-11EF-4E00-AAC5-E7AB0B85D086}" srcOrd="3" destOrd="0" presId="urn:microsoft.com/office/officeart/2008/layout/VerticalCurvedList"/>
    <dgm:cxn modelId="{003D6B80-A59F-4ACD-9680-5BDE9AA84F00}" type="presParOf" srcId="{8BE86DE1-0E91-499C-A2B1-1FAB63DF5FF4}" destId="{9816CD5B-5CA8-4A50-8F4B-EFDE4290E735}" srcOrd="4" destOrd="0" presId="urn:microsoft.com/office/officeart/2008/layout/VerticalCurvedList"/>
    <dgm:cxn modelId="{D8057E67-122C-4AF5-86C8-B5FB8B35F1E4}" type="presParOf" srcId="{9816CD5B-5CA8-4A50-8F4B-EFDE4290E735}" destId="{6FA81687-597F-4F18-9563-1838BA8E9A45}" srcOrd="0" destOrd="0" presId="urn:microsoft.com/office/officeart/2008/layout/VerticalCurvedList"/>
    <dgm:cxn modelId="{D3A08768-7DBA-413D-9CD1-85F85DE4CFB3}" type="presParOf" srcId="{8BE86DE1-0E91-499C-A2B1-1FAB63DF5FF4}" destId="{B3A458D3-A0C3-48B0-BF35-B35541A2C149}" srcOrd="5" destOrd="0" presId="urn:microsoft.com/office/officeart/2008/layout/VerticalCurvedList"/>
    <dgm:cxn modelId="{4FA18A1B-2D9C-4B52-8591-AE41B86DCDDA}" type="presParOf" srcId="{8BE86DE1-0E91-499C-A2B1-1FAB63DF5FF4}" destId="{431571D0-E811-4121-BCCA-D670E78937F7}" srcOrd="6" destOrd="0" presId="urn:microsoft.com/office/officeart/2008/layout/VerticalCurvedList"/>
    <dgm:cxn modelId="{F1D279CA-46CE-4A46-8725-64798AF89137}" type="presParOf" srcId="{431571D0-E811-4121-BCCA-D670E78937F7}" destId="{80B4D001-7554-49B4-8CA4-8FEA9F413F5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1F4B7CB-480F-4EE9-AFC7-8C71EA8B4B18}" type="doc">
      <dgm:prSet loTypeId="urn:microsoft.com/office/officeart/2005/8/layout/hierarchy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BF78B3-512A-4FA5-B011-5D819AA502F5}">
      <dgm:prSet phldrT="[Текст]" custT="1"/>
      <dgm:spPr/>
      <dgm:t>
        <a:bodyPr/>
        <a:lstStyle/>
        <a:p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Метод наблюдения</a:t>
          </a:r>
          <a:b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поможет выявить</a:t>
          </a:r>
        </a:p>
      </dgm:t>
    </dgm:pt>
    <dgm:pt modelId="{77B7354D-5551-4C35-B8BD-88CF06619484}" type="parTrans" cxnId="{B105C8FC-0A14-49A2-A310-1C660303E227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ECFA9-7072-4D27-8F79-ABA2A752328E}" type="sibTrans" cxnId="{B105C8FC-0A14-49A2-A310-1C660303E227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446F8-9CF9-44EF-89C2-DFC990CAE1AF}">
      <dgm:prSet phldrT="[Текст]" custT="1"/>
      <dgm:spPr/>
      <dgm:t>
        <a:bodyPr/>
        <a:lstStyle/>
        <a:p>
          <a: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Нравственные ориентиры </a:t>
          </a:r>
          <a:b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 ценности</a:t>
          </a:r>
        </a:p>
      </dgm:t>
    </dgm:pt>
    <dgm:pt modelId="{EF830112-F7E6-4D6A-BA37-CE50ABCEBD24}" type="parTrans" cxnId="{69FA1FA1-0915-40FB-A2EE-423335F54922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E810B-A3D3-4578-95BE-EE86140E7AC7}" type="sibTrans" cxnId="{69FA1FA1-0915-40FB-A2EE-423335F54922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CAF3B-DFA4-4A6B-8132-90B712259387}">
      <dgm:prSet phldrT="[Текст]" custT="1"/>
      <dgm:spPr/>
      <dgm:t>
        <a:bodyPr/>
        <a:lstStyle/>
        <a:p>
          <a: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Навык взаимодействия </a:t>
          </a:r>
          <a:b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со сверстниками и взрослыми</a:t>
          </a:r>
        </a:p>
      </dgm:t>
    </dgm:pt>
    <dgm:pt modelId="{F97C76D7-9FD5-452E-A78A-213C05BC4EB3}" type="parTrans" cxnId="{7AB47FCB-7254-4279-A284-37CD79C389D5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7E582-5BFE-4D49-9C08-E26104E17901}" type="sibTrans" cxnId="{7AB47FCB-7254-4279-A284-37CD79C389D5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2C49F-F199-4484-A1A3-79C1AF847985}">
      <dgm:prSet phldrT="[Текст]" custT="1"/>
      <dgm:spPr/>
      <dgm:t>
        <a:bodyPr/>
        <a:lstStyle/>
        <a:p>
          <a: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Мотивы поведения</a:t>
          </a:r>
        </a:p>
      </dgm:t>
    </dgm:pt>
    <dgm:pt modelId="{AFABCFE3-34AC-44DD-B116-819ED94053AE}" type="parTrans" cxnId="{3F284A4A-5EC4-4507-89F3-78275B30269E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72A8B-5C56-426C-A70D-156DE2846AFA}" type="sibTrans" cxnId="{3F284A4A-5EC4-4507-89F3-78275B30269E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97B2B7-B14A-41FF-A1CD-E982854B3AB4}">
      <dgm:prSet phldrT="[Текст]" custT="1"/>
      <dgm:spPr/>
      <dgm:t>
        <a:bodyPr/>
        <a:lstStyle/>
        <a:p>
          <a:r>
            <a:rPr lang="ru-RU" sz="2200" b="1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Склонности и интересы</a:t>
          </a:r>
        </a:p>
      </dgm:t>
    </dgm:pt>
    <dgm:pt modelId="{22C27042-5D3B-4B7C-9E9A-489ED4EBF2C3}" type="parTrans" cxnId="{E1435DF5-0FE8-4F02-AAAB-8242E2528C81}">
      <dgm:prSet/>
      <dgm:spPr/>
      <dgm:t>
        <a:bodyPr/>
        <a:lstStyle/>
        <a:p>
          <a:endParaRPr lang="ru-RU" sz="2600"/>
        </a:p>
      </dgm:t>
    </dgm:pt>
    <dgm:pt modelId="{D9B55F8A-9B1C-40DF-A3A3-765F969A324F}" type="sibTrans" cxnId="{E1435DF5-0FE8-4F02-AAAB-8242E2528C81}">
      <dgm:prSet/>
      <dgm:spPr/>
      <dgm:t>
        <a:bodyPr/>
        <a:lstStyle/>
        <a:p>
          <a:endParaRPr lang="ru-RU" sz="2600"/>
        </a:p>
      </dgm:t>
    </dgm:pt>
    <dgm:pt modelId="{438D338C-A5F1-4BFD-A523-2B7EFE5CDB8C}" type="pres">
      <dgm:prSet presAssocID="{21F4B7CB-480F-4EE9-AFC7-8C71EA8B4B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49B6BF-DF60-4C50-8EB0-2B3A3B006140}" type="pres">
      <dgm:prSet presAssocID="{44BF78B3-512A-4FA5-B011-5D819AA502F5}" presName="root" presStyleCnt="0"/>
      <dgm:spPr/>
    </dgm:pt>
    <dgm:pt modelId="{82778D3F-D299-4AEB-B09E-FF52E46EF9AD}" type="pres">
      <dgm:prSet presAssocID="{44BF78B3-512A-4FA5-B011-5D819AA502F5}" presName="rootComposite" presStyleCnt="0"/>
      <dgm:spPr/>
    </dgm:pt>
    <dgm:pt modelId="{DB997553-FF94-4241-B30E-CAA84EC190AB}" type="pres">
      <dgm:prSet presAssocID="{44BF78B3-512A-4FA5-B011-5D819AA502F5}" presName="rootText" presStyleLbl="node1" presStyleIdx="0" presStyleCnt="1" custScaleX="273821" custScaleY="107642" custLinFactNeighborX="11212" custLinFactNeighborY="-3989"/>
      <dgm:spPr/>
    </dgm:pt>
    <dgm:pt modelId="{1908CA65-E054-4845-A77D-95DCCF1C8727}" type="pres">
      <dgm:prSet presAssocID="{44BF78B3-512A-4FA5-B011-5D819AA502F5}" presName="rootConnector" presStyleLbl="node1" presStyleIdx="0" presStyleCnt="1"/>
      <dgm:spPr/>
    </dgm:pt>
    <dgm:pt modelId="{0D456FD3-C7D8-4D14-9114-94EEF7924593}" type="pres">
      <dgm:prSet presAssocID="{44BF78B3-512A-4FA5-B011-5D819AA502F5}" presName="childShape" presStyleCnt="0"/>
      <dgm:spPr/>
    </dgm:pt>
    <dgm:pt modelId="{9F8FDD3B-94CC-4C38-B7DA-4B424C94CFDB}" type="pres">
      <dgm:prSet presAssocID="{EF830112-F7E6-4D6A-BA37-CE50ABCEBD24}" presName="Name13" presStyleLbl="parChTrans1D2" presStyleIdx="0" presStyleCnt="4"/>
      <dgm:spPr/>
    </dgm:pt>
    <dgm:pt modelId="{B38D584E-D9AB-4511-887E-067A971CCFB3}" type="pres">
      <dgm:prSet presAssocID="{E37446F8-9CF9-44EF-89C2-DFC990CAE1AF}" presName="childText" presStyleLbl="bgAcc1" presStyleIdx="0" presStyleCnt="4" custScaleX="449738">
        <dgm:presLayoutVars>
          <dgm:bulletEnabled val="1"/>
        </dgm:presLayoutVars>
      </dgm:prSet>
      <dgm:spPr/>
    </dgm:pt>
    <dgm:pt modelId="{602C8B40-8F09-40D1-8D36-F719270FF02D}" type="pres">
      <dgm:prSet presAssocID="{F97C76D7-9FD5-452E-A78A-213C05BC4EB3}" presName="Name13" presStyleLbl="parChTrans1D2" presStyleIdx="1" presStyleCnt="4"/>
      <dgm:spPr/>
    </dgm:pt>
    <dgm:pt modelId="{45ECA5A6-5979-4442-A0B5-62FA65E457EF}" type="pres">
      <dgm:prSet presAssocID="{3ECCAF3B-DFA4-4A6B-8132-90B712259387}" presName="childText" presStyleLbl="bgAcc1" presStyleIdx="1" presStyleCnt="4" custScaleX="449738">
        <dgm:presLayoutVars>
          <dgm:bulletEnabled val="1"/>
        </dgm:presLayoutVars>
      </dgm:prSet>
      <dgm:spPr/>
    </dgm:pt>
    <dgm:pt modelId="{97D9F1B8-0F2C-4E31-B1F0-A5ABDA69D5CE}" type="pres">
      <dgm:prSet presAssocID="{AFABCFE3-34AC-44DD-B116-819ED94053AE}" presName="Name13" presStyleLbl="parChTrans1D2" presStyleIdx="2" presStyleCnt="4"/>
      <dgm:spPr/>
    </dgm:pt>
    <dgm:pt modelId="{A8A9D89F-0ED2-4338-9FEF-D42716E5FE9F}" type="pres">
      <dgm:prSet presAssocID="{EFF2C49F-F199-4484-A1A3-79C1AF847985}" presName="childText" presStyleLbl="bgAcc1" presStyleIdx="2" presStyleCnt="4" custScaleX="449738">
        <dgm:presLayoutVars>
          <dgm:bulletEnabled val="1"/>
        </dgm:presLayoutVars>
      </dgm:prSet>
      <dgm:spPr/>
    </dgm:pt>
    <dgm:pt modelId="{68E9194B-B56F-4658-BF88-033FFCADE1EF}" type="pres">
      <dgm:prSet presAssocID="{22C27042-5D3B-4B7C-9E9A-489ED4EBF2C3}" presName="Name13" presStyleLbl="parChTrans1D2" presStyleIdx="3" presStyleCnt="4"/>
      <dgm:spPr/>
    </dgm:pt>
    <dgm:pt modelId="{474CA240-E294-45A5-86A5-2A0569972669}" type="pres">
      <dgm:prSet presAssocID="{DE97B2B7-B14A-41FF-A1CD-E982854B3AB4}" presName="childText" presStyleLbl="bgAcc1" presStyleIdx="3" presStyleCnt="4" custScaleX="445239">
        <dgm:presLayoutVars>
          <dgm:bulletEnabled val="1"/>
        </dgm:presLayoutVars>
      </dgm:prSet>
      <dgm:spPr/>
    </dgm:pt>
  </dgm:ptLst>
  <dgm:cxnLst>
    <dgm:cxn modelId="{DCD83125-906D-4B7D-89D6-FDDC9C70F0F0}" type="presOf" srcId="{DE97B2B7-B14A-41FF-A1CD-E982854B3AB4}" destId="{474CA240-E294-45A5-86A5-2A0569972669}" srcOrd="0" destOrd="0" presId="urn:microsoft.com/office/officeart/2005/8/layout/hierarchy3"/>
    <dgm:cxn modelId="{80C25529-E7EF-4D42-AC8E-20C8023CB5E5}" type="presOf" srcId="{F97C76D7-9FD5-452E-A78A-213C05BC4EB3}" destId="{602C8B40-8F09-40D1-8D36-F719270FF02D}" srcOrd="0" destOrd="0" presId="urn:microsoft.com/office/officeart/2005/8/layout/hierarchy3"/>
    <dgm:cxn modelId="{0CD7373D-3207-4B26-B8A2-DA262AF47A9F}" type="presOf" srcId="{EF830112-F7E6-4D6A-BA37-CE50ABCEBD24}" destId="{9F8FDD3B-94CC-4C38-B7DA-4B424C94CFDB}" srcOrd="0" destOrd="0" presId="urn:microsoft.com/office/officeart/2005/8/layout/hierarchy3"/>
    <dgm:cxn modelId="{3F284A4A-5EC4-4507-89F3-78275B30269E}" srcId="{44BF78B3-512A-4FA5-B011-5D819AA502F5}" destId="{EFF2C49F-F199-4484-A1A3-79C1AF847985}" srcOrd="2" destOrd="0" parTransId="{AFABCFE3-34AC-44DD-B116-819ED94053AE}" sibTransId="{8D172A8B-5C56-426C-A70D-156DE2846AFA}"/>
    <dgm:cxn modelId="{9DAB8F6E-D747-4CC6-BA6C-213AD28E4A43}" type="presOf" srcId="{AFABCFE3-34AC-44DD-B116-819ED94053AE}" destId="{97D9F1B8-0F2C-4E31-B1F0-A5ABDA69D5CE}" srcOrd="0" destOrd="0" presId="urn:microsoft.com/office/officeart/2005/8/layout/hierarchy3"/>
    <dgm:cxn modelId="{9343AA5A-14A8-484F-9F44-F17E1EC8E50E}" type="presOf" srcId="{44BF78B3-512A-4FA5-B011-5D819AA502F5}" destId="{1908CA65-E054-4845-A77D-95DCCF1C8727}" srcOrd="1" destOrd="0" presId="urn:microsoft.com/office/officeart/2005/8/layout/hierarchy3"/>
    <dgm:cxn modelId="{76F81A96-1F84-4284-9C29-9A2560C4066E}" type="presOf" srcId="{3ECCAF3B-DFA4-4A6B-8132-90B712259387}" destId="{45ECA5A6-5979-4442-A0B5-62FA65E457EF}" srcOrd="0" destOrd="0" presId="urn:microsoft.com/office/officeart/2005/8/layout/hierarchy3"/>
    <dgm:cxn modelId="{69FA1FA1-0915-40FB-A2EE-423335F54922}" srcId="{44BF78B3-512A-4FA5-B011-5D819AA502F5}" destId="{E37446F8-9CF9-44EF-89C2-DFC990CAE1AF}" srcOrd="0" destOrd="0" parTransId="{EF830112-F7E6-4D6A-BA37-CE50ABCEBD24}" sibTransId="{95CE810B-A3D3-4578-95BE-EE86140E7AC7}"/>
    <dgm:cxn modelId="{99F28CC6-FCA5-4C7B-BD01-46E14999EC01}" type="presOf" srcId="{44BF78B3-512A-4FA5-B011-5D819AA502F5}" destId="{DB997553-FF94-4241-B30E-CAA84EC190AB}" srcOrd="0" destOrd="0" presId="urn:microsoft.com/office/officeart/2005/8/layout/hierarchy3"/>
    <dgm:cxn modelId="{7AB47FCB-7254-4279-A284-37CD79C389D5}" srcId="{44BF78B3-512A-4FA5-B011-5D819AA502F5}" destId="{3ECCAF3B-DFA4-4A6B-8132-90B712259387}" srcOrd="1" destOrd="0" parTransId="{F97C76D7-9FD5-452E-A78A-213C05BC4EB3}" sibTransId="{00E7E582-5BFE-4D49-9C08-E26104E17901}"/>
    <dgm:cxn modelId="{431F6FD1-913C-4029-9AC1-452B3BEB8B7C}" type="presOf" srcId="{E37446F8-9CF9-44EF-89C2-DFC990CAE1AF}" destId="{B38D584E-D9AB-4511-887E-067A971CCFB3}" srcOrd="0" destOrd="0" presId="urn:microsoft.com/office/officeart/2005/8/layout/hierarchy3"/>
    <dgm:cxn modelId="{83D0DCD8-0C21-4DF8-BDF0-AFA2E98E2C67}" type="presOf" srcId="{EFF2C49F-F199-4484-A1A3-79C1AF847985}" destId="{A8A9D89F-0ED2-4338-9FEF-D42716E5FE9F}" srcOrd="0" destOrd="0" presId="urn:microsoft.com/office/officeart/2005/8/layout/hierarchy3"/>
    <dgm:cxn modelId="{B5DF78E6-ADCC-46CB-B3A5-D405FBB24564}" type="presOf" srcId="{21F4B7CB-480F-4EE9-AFC7-8C71EA8B4B18}" destId="{438D338C-A5F1-4BFD-A523-2B7EFE5CDB8C}" srcOrd="0" destOrd="0" presId="urn:microsoft.com/office/officeart/2005/8/layout/hierarchy3"/>
    <dgm:cxn modelId="{33B639EB-F461-41FC-9F19-5082AECB040C}" type="presOf" srcId="{22C27042-5D3B-4B7C-9E9A-489ED4EBF2C3}" destId="{68E9194B-B56F-4658-BF88-033FFCADE1EF}" srcOrd="0" destOrd="0" presId="urn:microsoft.com/office/officeart/2005/8/layout/hierarchy3"/>
    <dgm:cxn modelId="{E1435DF5-0FE8-4F02-AAAB-8242E2528C81}" srcId="{44BF78B3-512A-4FA5-B011-5D819AA502F5}" destId="{DE97B2B7-B14A-41FF-A1CD-E982854B3AB4}" srcOrd="3" destOrd="0" parTransId="{22C27042-5D3B-4B7C-9E9A-489ED4EBF2C3}" sibTransId="{D9B55F8A-9B1C-40DF-A3A3-765F969A324F}"/>
    <dgm:cxn modelId="{B105C8FC-0A14-49A2-A310-1C660303E227}" srcId="{21F4B7CB-480F-4EE9-AFC7-8C71EA8B4B18}" destId="{44BF78B3-512A-4FA5-B011-5D819AA502F5}" srcOrd="0" destOrd="0" parTransId="{77B7354D-5551-4C35-B8BD-88CF06619484}" sibTransId="{80CECFA9-7072-4D27-8F79-ABA2A752328E}"/>
    <dgm:cxn modelId="{BCA71494-6AE3-4153-8AC2-A9E016333EA4}" type="presParOf" srcId="{438D338C-A5F1-4BFD-A523-2B7EFE5CDB8C}" destId="{4B49B6BF-DF60-4C50-8EB0-2B3A3B006140}" srcOrd="0" destOrd="0" presId="urn:microsoft.com/office/officeart/2005/8/layout/hierarchy3"/>
    <dgm:cxn modelId="{409F1C00-0231-48A0-9BAA-FDEF91E7FBDA}" type="presParOf" srcId="{4B49B6BF-DF60-4C50-8EB0-2B3A3B006140}" destId="{82778D3F-D299-4AEB-B09E-FF52E46EF9AD}" srcOrd="0" destOrd="0" presId="urn:microsoft.com/office/officeart/2005/8/layout/hierarchy3"/>
    <dgm:cxn modelId="{B096C6BE-1927-44EE-8172-B55820945975}" type="presParOf" srcId="{82778D3F-D299-4AEB-B09E-FF52E46EF9AD}" destId="{DB997553-FF94-4241-B30E-CAA84EC190AB}" srcOrd="0" destOrd="0" presId="urn:microsoft.com/office/officeart/2005/8/layout/hierarchy3"/>
    <dgm:cxn modelId="{8E2A9AA4-2694-44F7-98ED-43384516F4C1}" type="presParOf" srcId="{82778D3F-D299-4AEB-B09E-FF52E46EF9AD}" destId="{1908CA65-E054-4845-A77D-95DCCF1C8727}" srcOrd="1" destOrd="0" presId="urn:microsoft.com/office/officeart/2005/8/layout/hierarchy3"/>
    <dgm:cxn modelId="{032A6CBD-FB45-49FD-9F3F-B390614C3384}" type="presParOf" srcId="{4B49B6BF-DF60-4C50-8EB0-2B3A3B006140}" destId="{0D456FD3-C7D8-4D14-9114-94EEF7924593}" srcOrd="1" destOrd="0" presId="urn:microsoft.com/office/officeart/2005/8/layout/hierarchy3"/>
    <dgm:cxn modelId="{52135DD6-DC40-4BEA-9843-E99EB1C08D7A}" type="presParOf" srcId="{0D456FD3-C7D8-4D14-9114-94EEF7924593}" destId="{9F8FDD3B-94CC-4C38-B7DA-4B424C94CFDB}" srcOrd="0" destOrd="0" presId="urn:microsoft.com/office/officeart/2005/8/layout/hierarchy3"/>
    <dgm:cxn modelId="{C26B7D25-1BE8-4579-9CBC-1F3EFFB1699D}" type="presParOf" srcId="{0D456FD3-C7D8-4D14-9114-94EEF7924593}" destId="{B38D584E-D9AB-4511-887E-067A971CCFB3}" srcOrd="1" destOrd="0" presId="urn:microsoft.com/office/officeart/2005/8/layout/hierarchy3"/>
    <dgm:cxn modelId="{48D8054F-CA62-401C-83D5-DC7CF34C52CD}" type="presParOf" srcId="{0D456FD3-C7D8-4D14-9114-94EEF7924593}" destId="{602C8B40-8F09-40D1-8D36-F719270FF02D}" srcOrd="2" destOrd="0" presId="urn:microsoft.com/office/officeart/2005/8/layout/hierarchy3"/>
    <dgm:cxn modelId="{43D80797-3909-47E5-9D86-88EE9C4AA2A5}" type="presParOf" srcId="{0D456FD3-C7D8-4D14-9114-94EEF7924593}" destId="{45ECA5A6-5979-4442-A0B5-62FA65E457EF}" srcOrd="3" destOrd="0" presId="urn:microsoft.com/office/officeart/2005/8/layout/hierarchy3"/>
    <dgm:cxn modelId="{15A7045B-E4F6-4659-8F7A-5429A289D6CE}" type="presParOf" srcId="{0D456FD3-C7D8-4D14-9114-94EEF7924593}" destId="{97D9F1B8-0F2C-4E31-B1F0-A5ABDA69D5CE}" srcOrd="4" destOrd="0" presId="urn:microsoft.com/office/officeart/2005/8/layout/hierarchy3"/>
    <dgm:cxn modelId="{4E11C231-9519-4D19-9E83-77C12C210EE4}" type="presParOf" srcId="{0D456FD3-C7D8-4D14-9114-94EEF7924593}" destId="{A8A9D89F-0ED2-4338-9FEF-D42716E5FE9F}" srcOrd="5" destOrd="0" presId="urn:microsoft.com/office/officeart/2005/8/layout/hierarchy3"/>
    <dgm:cxn modelId="{91390B09-3A21-42D9-AEA9-AB4A0A2470FC}" type="presParOf" srcId="{0D456FD3-C7D8-4D14-9114-94EEF7924593}" destId="{68E9194B-B56F-4658-BF88-033FFCADE1EF}" srcOrd="6" destOrd="0" presId="urn:microsoft.com/office/officeart/2005/8/layout/hierarchy3"/>
    <dgm:cxn modelId="{E95F1582-BD8A-4F87-9FB1-04204989FF5C}" type="presParOf" srcId="{0D456FD3-C7D8-4D14-9114-94EEF7924593}" destId="{474CA240-E294-45A5-86A5-2A056997266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1F4B7CB-480F-4EE9-AFC7-8C71EA8B4B18}" type="doc">
      <dgm:prSet loTypeId="urn:microsoft.com/office/officeart/2005/8/layout/hierarchy3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4BF78B3-512A-4FA5-B011-5D819AA502F5}">
      <dgm:prSet phldrT="[Текст]" custT="1"/>
      <dgm:spPr/>
      <dgm:t>
        <a:bodyPr/>
        <a:lstStyle/>
        <a:p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Встроенное наблюдение</a:t>
          </a:r>
        </a:p>
      </dgm:t>
    </dgm:pt>
    <dgm:pt modelId="{77B7354D-5551-4C35-B8BD-88CF06619484}" type="parTrans" cxnId="{B105C8FC-0A14-49A2-A310-1C660303E227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CECFA9-7072-4D27-8F79-ABA2A752328E}" type="sibTrans" cxnId="{B105C8FC-0A14-49A2-A310-1C660303E227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37446F8-9CF9-44EF-89C2-DFC990CAE1AF}">
      <dgm:prSet phldrT="[Текст]" custT="1"/>
      <dgm:spPr/>
      <dgm:t>
        <a:bodyPr/>
        <a:lstStyle/>
        <a:p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Экскурсии, музейные уроки</a:t>
          </a:r>
        </a:p>
      </dgm:t>
    </dgm:pt>
    <dgm:pt modelId="{EF830112-F7E6-4D6A-BA37-CE50ABCEBD24}" type="parTrans" cxnId="{69FA1FA1-0915-40FB-A2EE-423335F5492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CE810B-A3D3-4578-95BE-EE86140E7AC7}" type="sibTrans" cxnId="{69FA1FA1-0915-40FB-A2EE-423335F54922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CCAF3B-DFA4-4A6B-8132-90B712259387}">
      <dgm:prSet phldrT="[Текст]" custT="1"/>
      <dgm:spPr/>
      <dgm:t>
        <a:bodyPr/>
        <a:lstStyle/>
        <a:p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Коллективные творческие дела или групповые проекты</a:t>
          </a:r>
          <a:endParaRPr lang="ru-RU" sz="22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97C76D7-9FD5-452E-A78A-213C05BC4EB3}" type="parTrans" cxnId="{7AB47FCB-7254-4279-A284-37CD79C389D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E7E582-5BFE-4D49-9C08-E26104E17901}" type="sibTrans" cxnId="{7AB47FCB-7254-4279-A284-37CD79C389D5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F2C49F-F199-4484-A1A3-79C1AF847985}">
      <dgm:prSet phldrT="[Текст]" custT="1"/>
      <dgm:spPr/>
      <dgm:t>
        <a:bodyPr/>
        <a:lstStyle/>
        <a:p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Праздничные мероприятия </a:t>
          </a:r>
          <a:b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и образовательные события</a:t>
          </a:r>
          <a:endParaRPr lang="ru-RU" sz="22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ABCFE3-34AC-44DD-B116-819ED94053AE}" type="parTrans" cxnId="{3F284A4A-5EC4-4507-89F3-78275B30269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172A8B-5C56-426C-A70D-156DE2846AFA}" type="sibTrans" cxnId="{3F284A4A-5EC4-4507-89F3-78275B30269E}">
      <dgm:prSet/>
      <dgm:spPr/>
      <dgm:t>
        <a:bodyPr/>
        <a:lstStyle/>
        <a:p>
          <a:endParaRPr lang="ru-RU" sz="24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4A69C5-C2D5-44FC-B933-79BD76061CC7}">
      <dgm:prSet phldrT="[Текст]" custT="1"/>
      <dgm:spPr/>
      <dgm:t>
        <a:bodyPr/>
        <a:lstStyle/>
        <a:p>
          <a:r>
            <a:rPr lang="ru-RU" sz="2200" b="1" dirty="0">
              <a:latin typeface="Arial" panose="020B0604020202020204" pitchFamily="34" charset="0"/>
              <a:cs typeface="Arial" panose="020B0604020202020204" pitchFamily="34" charset="0"/>
            </a:rPr>
            <a:t>Диспуты и дебаты</a:t>
          </a:r>
          <a:endParaRPr lang="ru-RU" sz="2200" b="1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490895-CCBB-4E53-8BB7-AE80084BB4F8}" type="parTrans" cxnId="{C4FADD84-AD4A-47A2-9B84-53919E6C7F4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DC9005-0623-4D37-B6E3-6964ECD59FCF}" type="sibTrans" cxnId="{C4FADD84-AD4A-47A2-9B84-53919E6C7F40}">
      <dgm:prSet/>
      <dgm:spPr/>
      <dgm:t>
        <a:bodyPr/>
        <a:lstStyle/>
        <a:p>
          <a:endParaRPr lang="ru-RU" sz="2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D338C-A5F1-4BFD-A523-2B7EFE5CDB8C}" type="pres">
      <dgm:prSet presAssocID="{21F4B7CB-480F-4EE9-AFC7-8C71EA8B4B18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B49B6BF-DF60-4C50-8EB0-2B3A3B006140}" type="pres">
      <dgm:prSet presAssocID="{44BF78B3-512A-4FA5-B011-5D819AA502F5}" presName="root" presStyleCnt="0"/>
      <dgm:spPr/>
    </dgm:pt>
    <dgm:pt modelId="{82778D3F-D299-4AEB-B09E-FF52E46EF9AD}" type="pres">
      <dgm:prSet presAssocID="{44BF78B3-512A-4FA5-B011-5D819AA502F5}" presName="rootComposite" presStyleCnt="0"/>
      <dgm:spPr/>
    </dgm:pt>
    <dgm:pt modelId="{DB997553-FF94-4241-B30E-CAA84EC190AB}" type="pres">
      <dgm:prSet presAssocID="{44BF78B3-512A-4FA5-B011-5D819AA502F5}" presName="rootText" presStyleLbl="node1" presStyleIdx="0" presStyleCnt="1" custScaleX="264264" custScaleY="101012"/>
      <dgm:spPr/>
    </dgm:pt>
    <dgm:pt modelId="{1908CA65-E054-4845-A77D-95DCCF1C8727}" type="pres">
      <dgm:prSet presAssocID="{44BF78B3-512A-4FA5-B011-5D819AA502F5}" presName="rootConnector" presStyleLbl="node1" presStyleIdx="0" presStyleCnt="1"/>
      <dgm:spPr/>
    </dgm:pt>
    <dgm:pt modelId="{0D456FD3-C7D8-4D14-9114-94EEF7924593}" type="pres">
      <dgm:prSet presAssocID="{44BF78B3-512A-4FA5-B011-5D819AA502F5}" presName="childShape" presStyleCnt="0"/>
      <dgm:spPr/>
    </dgm:pt>
    <dgm:pt modelId="{9F8FDD3B-94CC-4C38-B7DA-4B424C94CFDB}" type="pres">
      <dgm:prSet presAssocID="{EF830112-F7E6-4D6A-BA37-CE50ABCEBD24}" presName="Name13" presStyleLbl="parChTrans1D2" presStyleIdx="0" presStyleCnt="4"/>
      <dgm:spPr/>
    </dgm:pt>
    <dgm:pt modelId="{B38D584E-D9AB-4511-887E-067A971CCFB3}" type="pres">
      <dgm:prSet presAssocID="{E37446F8-9CF9-44EF-89C2-DFC990CAE1AF}" presName="childText" presStyleLbl="bgAcc1" presStyleIdx="0" presStyleCnt="4" custScaleX="448357">
        <dgm:presLayoutVars>
          <dgm:bulletEnabled val="1"/>
        </dgm:presLayoutVars>
      </dgm:prSet>
      <dgm:spPr/>
    </dgm:pt>
    <dgm:pt modelId="{2B8BBCFA-3A4B-4A76-BE9E-5DB0E624FDEA}" type="pres">
      <dgm:prSet presAssocID="{46490895-CCBB-4E53-8BB7-AE80084BB4F8}" presName="Name13" presStyleLbl="parChTrans1D2" presStyleIdx="1" presStyleCnt="4"/>
      <dgm:spPr/>
    </dgm:pt>
    <dgm:pt modelId="{BEDDE115-6315-40B5-9130-EF72CC8C47F9}" type="pres">
      <dgm:prSet presAssocID="{E64A69C5-C2D5-44FC-B933-79BD76061CC7}" presName="childText" presStyleLbl="bgAcc1" presStyleIdx="1" presStyleCnt="4" custScaleX="451418">
        <dgm:presLayoutVars>
          <dgm:bulletEnabled val="1"/>
        </dgm:presLayoutVars>
      </dgm:prSet>
      <dgm:spPr/>
    </dgm:pt>
    <dgm:pt modelId="{602C8B40-8F09-40D1-8D36-F719270FF02D}" type="pres">
      <dgm:prSet presAssocID="{F97C76D7-9FD5-452E-A78A-213C05BC4EB3}" presName="Name13" presStyleLbl="parChTrans1D2" presStyleIdx="2" presStyleCnt="4"/>
      <dgm:spPr/>
    </dgm:pt>
    <dgm:pt modelId="{45ECA5A6-5979-4442-A0B5-62FA65E457EF}" type="pres">
      <dgm:prSet presAssocID="{3ECCAF3B-DFA4-4A6B-8132-90B712259387}" presName="childText" presStyleLbl="bgAcc1" presStyleIdx="2" presStyleCnt="4" custScaleX="450214">
        <dgm:presLayoutVars>
          <dgm:bulletEnabled val="1"/>
        </dgm:presLayoutVars>
      </dgm:prSet>
      <dgm:spPr/>
    </dgm:pt>
    <dgm:pt modelId="{97D9F1B8-0F2C-4E31-B1F0-A5ABDA69D5CE}" type="pres">
      <dgm:prSet presAssocID="{AFABCFE3-34AC-44DD-B116-819ED94053AE}" presName="Name13" presStyleLbl="parChTrans1D2" presStyleIdx="3" presStyleCnt="4"/>
      <dgm:spPr/>
    </dgm:pt>
    <dgm:pt modelId="{A8A9D89F-0ED2-4338-9FEF-D42716E5FE9F}" type="pres">
      <dgm:prSet presAssocID="{EFF2C49F-F199-4484-A1A3-79C1AF847985}" presName="childText" presStyleLbl="bgAcc1" presStyleIdx="3" presStyleCnt="4" custScaleX="450214">
        <dgm:presLayoutVars>
          <dgm:bulletEnabled val="1"/>
        </dgm:presLayoutVars>
      </dgm:prSet>
      <dgm:spPr/>
    </dgm:pt>
  </dgm:ptLst>
  <dgm:cxnLst>
    <dgm:cxn modelId="{80C25529-E7EF-4D42-AC8E-20C8023CB5E5}" type="presOf" srcId="{F97C76D7-9FD5-452E-A78A-213C05BC4EB3}" destId="{602C8B40-8F09-40D1-8D36-F719270FF02D}" srcOrd="0" destOrd="0" presId="urn:microsoft.com/office/officeart/2005/8/layout/hierarchy3"/>
    <dgm:cxn modelId="{FCF1FD30-9D01-48EC-AD3D-B5255629EA81}" type="presOf" srcId="{46490895-CCBB-4E53-8BB7-AE80084BB4F8}" destId="{2B8BBCFA-3A4B-4A76-BE9E-5DB0E624FDEA}" srcOrd="0" destOrd="0" presId="urn:microsoft.com/office/officeart/2005/8/layout/hierarchy3"/>
    <dgm:cxn modelId="{0CD7373D-3207-4B26-B8A2-DA262AF47A9F}" type="presOf" srcId="{EF830112-F7E6-4D6A-BA37-CE50ABCEBD24}" destId="{9F8FDD3B-94CC-4C38-B7DA-4B424C94CFDB}" srcOrd="0" destOrd="0" presId="urn:microsoft.com/office/officeart/2005/8/layout/hierarchy3"/>
    <dgm:cxn modelId="{3F284A4A-5EC4-4507-89F3-78275B30269E}" srcId="{44BF78B3-512A-4FA5-B011-5D819AA502F5}" destId="{EFF2C49F-F199-4484-A1A3-79C1AF847985}" srcOrd="3" destOrd="0" parTransId="{AFABCFE3-34AC-44DD-B116-819ED94053AE}" sibTransId="{8D172A8B-5C56-426C-A70D-156DE2846AFA}"/>
    <dgm:cxn modelId="{9DAB8F6E-D747-4CC6-BA6C-213AD28E4A43}" type="presOf" srcId="{AFABCFE3-34AC-44DD-B116-819ED94053AE}" destId="{97D9F1B8-0F2C-4E31-B1F0-A5ABDA69D5CE}" srcOrd="0" destOrd="0" presId="urn:microsoft.com/office/officeart/2005/8/layout/hierarchy3"/>
    <dgm:cxn modelId="{6B41ED55-3E6B-4DBE-A6D7-2DAA414BAF53}" type="presOf" srcId="{E64A69C5-C2D5-44FC-B933-79BD76061CC7}" destId="{BEDDE115-6315-40B5-9130-EF72CC8C47F9}" srcOrd="0" destOrd="0" presId="urn:microsoft.com/office/officeart/2005/8/layout/hierarchy3"/>
    <dgm:cxn modelId="{9343AA5A-14A8-484F-9F44-F17E1EC8E50E}" type="presOf" srcId="{44BF78B3-512A-4FA5-B011-5D819AA502F5}" destId="{1908CA65-E054-4845-A77D-95DCCF1C8727}" srcOrd="1" destOrd="0" presId="urn:microsoft.com/office/officeart/2005/8/layout/hierarchy3"/>
    <dgm:cxn modelId="{C4FADD84-AD4A-47A2-9B84-53919E6C7F40}" srcId="{44BF78B3-512A-4FA5-B011-5D819AA502F5}" destId="{E64A69C5-C2D5-44FC-B933-79BD76061CC7}" srcOrd="1" destOrd="0" parTransId="{46490895-CCBB-4E53-8BB7-AE80084BB4F8}" sibTransId="{6DDC9005-0623-4D37-B6E3-6964ECD59FCF}"/>
    <dgm:cxn modelId="{76F81A96-1F84-4284-9C29-9A2560C4066E}" type="presOf" srcId="{3ECCAF3B-DFA4-4A6B-8132-90B712259387}" destId="{45ECA5A6-5979-4442-A0B5-62FA65E457EF}" srcOrd="0" destOrd="0" presId="urn:microsoft.com/office/officeart/2005/8/layout/hierarchy3"/>
    <dgm:cxn modelId="{69FA1FA1-0915-40FB-A2EE-423335F54922}" srcId="{44BF78B3-512A-4FA5-B011-5D819AA502F5}" destId="{E37446F8-9CF9-44EF-89C2-DFC990CAE1AF}" srcOrd="0" destOrd="0" parTransId="{EF830112-F7E6-4D6A-BA37-CE50ABCEBD24}" sibTransId="{95CE810B-A3D3-4578-95BE-EE86140E7AC7}"/>
    <dgm:cxn modelId="{99F28CC6-FCA5-4C7B-BD01-46E14999EC01}" type="presOf" srcId="{44BF78B3-512A-4FA5-B011-5D819AA502F5}" destId="{DB997553-FF94-4241-B30E-CAA84EC190AB}" srcOrd="0" destOrd="0" presId="urn:microsoft.com/office/officeart/2005/8/layout/hierarchy3"/>
    <dgm:cxn modelId="{7AB47FCB-7254-4279-A284-37CD79C389D5}" srcId="{44BF78B3-512A-4FA5-B011-5D819AA502F5}" destId="{3ECCAF3B-DFA4-4A6B-8132-90B712259387}" srcOrd="2" destOrd="0" parTransId="{F97C76D7-9FD5-452E-A78A-213C05BC4EB3}" sibTransId="{00E7E582-5BFE-4D49-9C08-E26104E17901}"/>
    <dgm:cxn modelId="{431F6FD1-913C-4029-9AC1-452B3BEB8B7C}" type="presOf" srcId="{E37446F8-9CF9-44EF-89C2-DFC990CAE1AF}" destId="{B38D584E-D9AB-4511-887E-067A971CCFB3}" srcOrd="0" destOrd="0" presId="urn:microsoft.com/office/officeart/2005/8/layout/hierarchy3"/>
    <dgm:cxn modelId="{83D0DCD8-0C21-4DF8-BDF0-AFA2E98E2C67}" type="presOf" srcId="{EFF2C49F-F199-4484-A1A3-79C1AF847985}" destId="{A8A9D89F-0ED2-4338-9FEF-D42716E5FE9F}" srcOrd="0" destOrd="0" presId="urn:microsoft.com/office/officeart/2005/8/layout/hierarchy3"/>
    <dgm:cxn modelId="{B5DF78E6-ADCC-46CB-B3A5-D405FBB24564}" type="presOf" srcId="{21F4B7CB-480F-4EE9-AFC7-8C71EA8B4B18}" destId="{438D338C-A5F1-4BFD-A523-2B7EFE5CDB8C}" srcOrd="0" destOrd="0" presId="urn:microsoft.com/office/officeart/2005/8/layout/hierarchy3"/>
    <dgm:cxn modelId="{B105C8FC-0A14-49A2-A310-1C660303E227}" srcId="{21F4B7CB-480F-4EE9-AFC7-8C71EA8B4B18}" destId="{44BF78B3-512A-4FA5-B011-5D819AA502F5}" srcOrd="0" destOrd="0" parTransId="{77B7354D-5551-4C35-B8BD-88CF06619484}" sibTransId="{80CECFA9-7072-4D27-8F79-ABA2A752328E}"/>
    <dgm:cxn modelId="{BCA71494-6AE3-4153-8AC2-A9E016333EA4}" type="presParOf" srcId="{438D338C-A5F1-4BFD-A523-2B7EFE5CDB8C}" destId="{4B49B6BF-DF60-4C50-8EB0-2B3A3B006140}" srcOrd="0" destOrd="0" presId="urn:microsoft.com/office/officeart/2005/8/layout/hierarchy3"/>
    <dgm:cxn modelId="{409F1C00-0231-48A0-9BAA-FDEF91E7FBDA}" type="presParOf" srcId="{4B49B6BF-DF60-4C50-8EB0-2B3A3B006140}" destId="{82778D3F-D299-4AEB-B09E-FF52E46EF9AD}" srcOrd="0" destOrd="0" presId="urn:microsoft.com/office/officeart/2005/8/layout/hierarchy3"/>
    <dgm:cxn modelId="{B096C6BE-1927-44EE-8172-B55820945975}" type="presParOf" srcId="{82778D3F-D299-4AEB-B09E-FF52E46EF9AD}" destId="{DB997553-FF94-4241-B30E-CAA84EC190AB}" srcOrd="0" destOrd="0" presId="urn:microsoft.com/office/officeart/2005/8/layout/hierarchy3"/>
    <dgm:cxn modelId="{8E2A9AA4-2694-44F7-98ED-43384516F4C1}" type="presParOf" srcId="{82778D3F-D299-4AEB-B09E-FF52E46EF9AD}" destId="{1908CA65-E054-4845-A77D-95DCCF1C8727}" srcOrd="1" destOrd="0" presId="urn:microsoft.com/office/officeart/2005/8/layout/hierarchy3"/>
    <dgm:cxn modelId="{032A6CBD-FB45-49FD-9F3F-B390614C3384}" type="presParOf" srcId="{4B49B6BF-DF60-4C50-8EB0-2B3A3B006140}" destId="{0D456FD3-C7D8-4D14-9114-94EEF7924593}" srcOrd="1" destOrd="0" presId="urn:microsoft.com/office/officeart/2005/8/layout/hierarchy3"/>
    <dgm:cxn modelId="{52135DD6-DC40-4BEA-9843-E99EB1C08D7A}" type="presParOf" srcId="{0D456FD3-C7D8-4D14-9114-94EEF7924593}" destId="{9F8FDD3B-94CC-4C38-B7DA-4B424C94CFDB}" srcOrd="0" destOrd="0" presId="urn:microsoft.com/office/officeart/2005/8/layout/hierarchy3"/>
    <dgm:cxn modelId="{C26B7D25-1BE8-4579-9CBC-1F3EFFB1699D}" type="presParOf" srcId="{0D456FD3-C7D8-4D14-9114-94EEF7924593}" destId="{B38D584E-D9AB-4511-887E-067A971CCFB3}" srcOrd="1" destOrd="0" presId="urn:microsoft.com/office/officeart/2005/8/layout/hierarchy3"/>
    <dgm:cxn modelId="{6F5B40B1-BE9A-41C0-B520-DE339D2D8256}" type="presParOf" srcId="{0D456FD3-C7D8-4D14-9114-94EEF7924593}" destId="{2B8BBCFA-3A4B-4A76-BE9E-5DB0E624FDEA}" srcOrd="2" destOrd="0" presId="urn:microsoft.com/office/officeart/2005/8/layout/hierarchy3"/>
    <dgm:cxn modelId="{35AF1D90-AB88-4F33-84F6-74690B46BD77}" type="presParOf" srcId="{0D456FD3-C7D8-4D14-9114-94EEF7924593}" destId="{BEDDE115-6315-40B5-9130-EF72CC8C47F9}" srcOrd="3" destOrd="0" presId="urn:microsoft.com/office/officeart/2005/8/layout/hierarchy3"/>
    <dgm:cxn modelId="{48D8054F-CA62-401C-83D5-DC7CF34C52CD}" type="presParOf" srcId="{0D456FD3-C7D8-4D14-9114-94EEF7924593}" destId="{602C8B40-8F09-40D1-8D36-F719270FF02D}" srcOrd="4" destOrd="0" presId="urn:microsoft.com/office/officeart/2005/8/layout/hierarchy3"/>
    <dgm:cxn modelId="{43D80797-3909-47E5-9D86-88EE9C4AA2A5}" type="presParOf" srcId="{0D456FD3-C7D8-4D14-9114-94EEF7924593}" destId="{45ECA5A6-5979-4442-A0B5-62FA65E457EF}" srcOrd="5" destOrd="0" presId="urn:microsoft.com/office/officeart/2005/8/layout/hierarchy3"/>
    <dgm:cxn modelId="{15A7045B-E4F6-4659-8F7A-5429A289D6CE}" type="presParOf" srcId="{0D456FD3-C7D8-4D14-9114-94EEF7924593}" destId="{97D9F1B8-0F2C-4E31-B1F0-A5ABDA69D5CE}" srcOrd="6" destOrd="0" presId="urn:microsoft.com/office/officeart/2005/8/layout/hierarchy3"/>
    <dgm:cxn modelId="{4E11C231-9519-4D19-9E83-77C12C210EE4}" type="presParOf" srcId="{0D456FD3-C7D8-4D14-9114-94EEF7924593}" destId="{A8A9D89F-0ED2-4338-9FEF-D42716E5FE9F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FB87DE3-3D54-4E48-AEAD-D68BE8638AE3}" type="doc">
      <dgm:prSet loTypeId="urn:microsoft.com/office/officeart/2005/8/layout/hierarchy4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D689182D-1819-4D69-AD2C-D1AB8CC61694}">
      <dgm:prSet phldrT="[Текст]" custT="1"/>
      <dgm:spPr/>
      <dgm:t>
        <a:bodyPr/>
        <a:lstStyle/>
        <a:p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Действующий ФГОС основного общего образования </a:t>
          </a:r>
        </a:p>
      </dgm:t>
    </dgm:pt>
    <dgm:pt modelId="{0C2BC2ED-E4D7-43E8-8C47-A7D03C43746F}" type="parTrans" cxnId="{A52E6288-669A-4185-87D2-5452CE33DAD2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A650EE-B413-437B-B8FC-97EFB74EF21E}" type="sibTrans" cxnId="{A52E6288-669A-4185-87D2-5452CE33DAD2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2D465C-A3D9-4132-A5E8-15C65E2BE3D9}">
      <dgm:prSet phldrT="[Текст]" custT="1"/>
      <dgm:spPr/>
      <dgm:t>
        <a:bodyPr/>
        <a:lstStyle/>
        <a:p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Задача – формировать  </a:t>
          </a:r>
          <a:b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 школьников</a:t>
          </a:r>
        </a:p>
      </dgm:t>
    </dgm:pt>
    <dgm:pt modelId="{94866BC4-92CA-4F0C-AE4D-D2B754CFA9A4}" type="parTrans" cxnId="{E8C0B2C7-29E2-4D48-B383-13B176DAEFE6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D98DB9-3EA0-4370-A35C-B59C059EE8E3}" type="sibTrans" cxnId="{E8C0B2C7-29E2-4D48-B383-13B176DAEFE6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C7A287-FF5F-4E77-A659-2567596E37BE}">
      <dgm:prSet phldrT="[Текст]" custT="1"/>
      <dgm:spPr/>
      <dgm:t>
        <a:bodyPr/>
        <a:lstStyle/>
        <a:p>
          <a:r>
            <a: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Навыки презентации результатов исследования</a:t>
          </a:r>
        </a:p>
      </dgm:t>
    </dgm:pt>
    <dgm:pt modelId="{A73EC5A6-0C2F-4AF9-B970-0A4A5AF367AD}" type="parTrans" cxnId="{4EFFCDE2-4EA8-41A7-B334-4522949C828B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D699B31-8EDD-43AB-8434-B198F86AA899}" type="sibTrans" cxnId="{4EFFCDE2-4EA8-41A7-B334-4522949C828B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E94DF3-4B31-4CA3-AE24-3437F294A719}">
      <dgm:prSet phldrT="[Текст]" custT="1"/>
      <dgm:spPr/>
      <dgm:t>
        <a:bodyPr/>
        <a:lstStyle/>
        <a:p>
          <a:r>
            <a: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Навыки выполнять </a:t>
          </a:r>
          <a:br>
            <a: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межпредметный проект</a:t>
          </a:r>
        </a:p>
      </dgm:t>
    </dgm:pt>
    <dgm:pt modelId="{A639C5E7-986B-4CF1-93C1-D03913038A46}" type="parTrans" cxnId="{40AEBE13-1B2E-45D7-BC1D-4488E30172BD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B650CD-BA52-4CD4-B260-B90A3C5D8C65}" type="sibTrans" cxnId="{40AEBE13-1B2E-45D7-BC1D-4488E30172BD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35AEC-BDC4-464F-BD04-83659879CD61}">
      <dgm:prSet phldrT="[Текст]" custT="1"/>
      <dgm:spPr/>
      <dgm:t>
        <a:bodyPr/>
        <a:lstStyle/>
        <a:p>
          <a:r>
            <a: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Культуру исследовательской</a:t>
          </a:r>
          <a:br>
            <a: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проектной деятельности</a:t>
          </a:r>
        </a:p>
      </dgm:t>
    </dgm:pt>
    <dgm:pt modelId="{1644BE43-394E-4DBC-9538-74A0016DB9B0}" type="parTrans" cxnId="{27127498-9C82-4C28-90F4-106FDEE8AAA2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E9BCBF-D29C-45EA-9B90-CD74E24A3222}" type="sibTrans" cxnId="{27127498-9C82-4C28-90F4-106FDEE8AAA2}">
      <dgm:prSet/>
      <dgm:spPr/>
      <dgm:t>
        <a:bodyPr/>
        <a:lstStyle/>
        <a:p>
          <a:endParaRPr lang="ru-RU" sz="26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FA6393C-9DA8-43BE-B944-4D675E9B3B3E}" type="pres">
      <dgm:prSet presAssocID="{4FB87DE3-3D54-4E48-AEAD-D68BE8638AE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8970CD-5BE4-4704-84F6-2B92A2ABBD0B}" type="pres">
      <dgm:prSet presAssocID="{D689182D-1819-4D69-AD2C-D1AB8CC61694}" presName="vertOne" presStyleCnt="0"/>
      <dgm:spPr/>
    </dgm:pt>
    <dgm:pt modelId="{6354780B-0B2A-416B-8B8B-00C92A0AAD11}" type="pres">
      <dgm:prSet presAssocID="{D689182D-1819-4D69-AD2C-D1AB8CC61694}" presName="txOne" presStyleLbl="node0" presStyleIdx="0" presStyleCnt="1" custScaleY="58910">
        <dgm:presLayoutVars>
          <dgm:chPref val="3"/>
        </dgm:presLayoutVars>
      </dgm:prSet>
      <dgm:spPr/>
    </dgm:pt>
    <dgm:pt modelId="{7A8E746D-5CDE-45C4-B329-6CA277B666C8}" type="pres">
      <dgm:prSet presAssocID="{D689182D-1819-4D69-AD2C-D1AB8CC61694}" presName="parTransOne" presStyleCnt="0"/>
      <dgm:spPr/>
    </dgm:pt>
    <dgm:pt modelId="{DC9B3C0B-972F-461F-8D4C-39B836B10DC9}" type="pres">
      <dgm:prSet presAssocID="{D689182D-1819-4D69-AD2C-D1AB8CC61694}" presName="horzOne" presStyleCnt="0"/>
      <dgm:spPr/>
    </dgm:pt>
    <dgm:pt modelId="{4902507F-BD3D-49DC-B32F-7E3E0DEB8FFB}" type="pres">
      <dgm:prSet presAssocID="{5A2D465C-A3D9-4132-A5E8-15C65E2BE3D9}" presName="vertTwo" presStyleCnt="0"/>
      <dgm:spPr/>
    </dgm:pt>
    <dgm:pt modelId="{599C2063-C352-4EC7-A724-51AE33D464C3}" type="pres">
      <dgm:prSet presAssocID="{5A2D465C-A3D9-4132-A5E8-15C65E2BE3D9}" presName="txTwo" presStyleLbl="node2" presStyleIdx="0" presStyleCnt="1" custScaleY="54295">
        <dgm:presLayoutVars>
          <dgm:chPref val="3"/>
        </dgm:presLayoutVars>
      </dgm:prSet>
      <dgm:spPr/>
    </dgm:pt>
    <dgm:pt modelId="{4CD32146-FBF5-444F-BE3F-9A4B9C87A004}" type="pres">
      <dgm:prSet presAssocID="{5A2D465C-A3D9-4132-A5E8-15C65E2BE3D9}" presName="parTransTwo" presStyleCnt="0"/>
      <dgm:spPr/>
    </dgm:pt>
    <dgm:pt modelId="{8AAF1AEB-9D51-404D-BA71-824DD34EAEBD}" type="pres">
      <dgm:prSet presAssocID="{5A2D465C-A3D9-4132-A5E8-15C65E2BE3D9}" presName="horzTwo" presStyleCnt="0"/>
      <dgm:spPr/>
    </dgm:pt>
    <dgm:pt modelId="{D0EF09CF-A4BE-4119-8F74-4CFF7D313C27}" type="pres">
      <dgm:prSet presAssocID="{78535AEC-BDC4-464F-BD04-83659879CD61}" presName="vertThree" presStyleCnt="0"/>
      <dgm:spPr/>
    </dgm:pt>
    <dgm:pt modelId="{F641C7F4-2A07-4476-8C06-4D6485CA4F2F}" type="pres">
      <dgm:prSet presAssocID="{78535AEC-BDC4-464F-BD04-83659879CD61}" presName="txThree" presStyleLbl="node3" presStyleIdx="0" presStyleCnt="3">
        <dgm:presLayoutVars>
          <dgm:chPref val="3"/>
        </dgm:presLayoutVars>
      </dgm:prSet>
      <dgm:spPr/>
    </dgm:pt>
    <dgm:pt modelId="{FE4A8D2D-8937-4FA2-8321-041653588410}" type="pres">
      <dgm:prSet presAssocID="{78535AEC-BDC4-464F-BD04-83659879CD61}" presName="horzThree" presStyleCnt="0"/>
      <dgm:spPr/>
    </dgm:pt>
    <dgm:pt modelId="{E6F13131-E73E-438C-8CCB-E44E80580CCD}" type="pres">
      <dgm:prSet presAssocID="{1FE9BCBF-D29C-45EA-9B90-CD74E24A3222}" presName="sibSpaceThree" presStyleCnt="0"/>
      <dgm:spPr/>
    </dgm:pt>
    <dgm:pt modelId="{BE68E3AA-4B41-47D0-BA08-7A8641800AB1}" type="pres">
      <dgm:prSet presAssocID="{20C7A287-FF5F-4E77-A659-2567596E37BE}" presName="vertThree" presStyleCnt="0"/>
      <dgm:spPr/>
    </dgm:pt>
    <dgm:pt modelId="{8A66D69A-54C6-4027-97E9-B95D1F0C36CB}" type="pres">
      <dgm:prSet presAssocID="{20C7A287-FF5F-4E77-A659-2567596E37BE}" presName="txThree" presStyleLbl="node3" presStyleIdx="1" presStyleCnt="3">
        <dgm:presLayoutVars>
          <dgm:chPref val="3"/>
        </dgm:presLayoutVars>
      </dgm:prSet>
      <dgm:spPr/>
    </dgm:pt>
    <dgm:pt modelId="{9EF23476-2FE0-40D9-9686-01AA52776074}" type="pres">
      <dgm:prSet presAssocID="{20C7A287-FF5F-4E77-A659-2567596E37BE}" presName="horzThree" presStyleCnt="0"/>
      <dgm:spPr/>
    </dgm:pt>
    <dgm:pt modelId="{85822275-053E-4DB2-9CF4-8599A0226954}" type="pres">
      <dgm:prSet presAssocID="{5D699B31-8EDD-43AB-8434-B198F86AA899}" presName="sibSpaceThree" presStyleCnt="0"/>
      <dgm:spPr/>
    </dgm:pt>
    <dgm:pt modelId="{D1F3F443-AD88-43D8-8B10-87DF1CD3BED2}" type="pres">
      <dgm:prSet presAssocID="{ACE94DF3-4B31-4CA3-AE24-3437F294A719}" presName="vertThree" presStyleCnt="0"/>
      <dgm:spPr/>
    </dgm:pt>
    <dgm:pt modelId="{DC1CAF20-BD3E-4852-9467-300F0BC28CB6}" type="pres">
      <dgm:prSet presAssocID="{ACE94DF3-4B31-4CA3-AE24-3437F294A719}" presName="txThree" presStyleLbl="node3" presStyleIdx="2" presStyleCnt="3">
        <dgm:presLayoutVars>
          <dgm:chPref val="3"/>
        </dgm:presLayoutVars>
      </dgm:prSet>
      <dgm:spPr/>
    </dgm:pt>
    <dgm:pt modelId="{ED6B550C-3986-4F8C-917F-0D4F02162C28}" type="pres">
      <dgm:prSet presAssocID="{ACE94DF3-4B31-4CA3-AE24-3437F294A719}" presName="horzThree" presStyleCnt="0"/>
      <dgm:spPr/>
    </dgm:pt>
  </dgm:ptLst>
  <dgm:cxnLst>
    <dgm:cxn modelId="{40AEBE13-1B2E-45D7-BC1D-4488E30172BD}" srcId="{5A2D465C-A3D9-4132-A5E8-15C65E2BE3D9}" destId="{ACE94DF3-4B31-4CA3-AE24-3437F294A719}" srcOrd="2" destOrd="0" parTransId="{A639C5E7-986B-4CF1-93C1-D03913038A46}" sibTransId="{3EB650CD-BA52-4CD4-B260-B90A3C5D8C65}"/>
    <dgm:cxn modelId="{8442EC5B-AEF6-4426-8F44-DB99264E89EF}" type="presOf" srcId="{4FB87DE3-3D54-4E48-AEAD-D68BE8638AE3}" destId="{2FA6393C-9DA8-43BE-B944-4D675E9B3B3E}" srcOrd="0" destOrd="0" presId="urn:microsoft.com/office/officeart/2005/8/layout/hierarchy4"/>
    <dgm:cxn modelId="{B30C4974-44B7-4B25-AB71-F6C14AA190CD}" type="presOf" srcId="{ACE94DF3-4B31-4CA3-AE24-3437F294A719}" destId="{DC1CAF20-BD3E-4852-9467-300F0BC28CB6}" srcOrd="0" destOrd="0" presId="urn:microsoft.com/office/officeart/2005/8/layout/hierarchy4"/>
    <dgm:cxn modelId="{B7E53487-B4D3-4176-8204-B5A0F0F29108}" type="presOf" srcId="{78535AEC-BDC4-464F-BD04-83659879CD61}" destId="{F641C7F4-2A07-4476-8C06-4D6485CA4F2F}" srcOrd="0" destOrd="0" presId="urn:microsoft.com/office/officeart/2005/8/layout/hierarchy4"/>
    <dgm:cxn modelId="{A52E6288-669A-4185-87D2-5452CE33DAD2}" srcId="{4FB87DE3-3D54-4E48-AEAD-D68BE8638AE3}" destId="{D689182D-1819-4D69-AD2C-D1AB8CC61694}" srcOrd="0" destOrd="0" parTransId="{0C2BC2ED-E4D7-43E8-8C47-A7D03C43746F}" sibTransId="{8FA650EE-B413-437B-B8FC-97EFB74EF21E}"/>
    <dgm:cxn modelId="{27127498-9C82-4C28-90F4-106FDEE8AAA2}" srcId="{5A2D465C-A3D9-4132-A5E8-15C65E2BE3D9}" destId="{78535AEC-BDC4-464F-BD04-83659879CD61}" srcOrd="0" destOrd="0" parTransId="{1644BE43-394E-4DBC-9538-74A0016DB9B0}" sibTransId="{1FE9BCBF-D29C-45EA-9B90-CD74E24A3222}"/>
    <dgm:cxn modelId="{AF0F3FC3-1E70-4F2B-9AA7-2A5A64900866}" type="presOf" srcId="{20C7A287-FF5F-4E77-A659-2567596E37BE}" destId="{8A66D69A-54C6-4027-97E9-B95D1F0C36CB}" srcOrd="0" destOrd="0" presId="urn:microsoft.com/office/officeart/2005/8/layout/hierarchy4"/>
    <dgm:cxn modelId="{E8C0B2C7-29E2-4D48-B383-13B176DAEFE6}" srcId="{D689182D-1819-4D69-AD2C-D1AB8CC61694}" destId="{5A2D465C-A3D9-4132-A5E8-15C65E2BE3D9}" srcOrd="0" destOrd="0" parTransId="{94866BC4-92CA-4F0C-AE4D-D2B754CFA9A4}" sibTransId="{8BD98DB9-3EA0-4370-A35C-B59C059EE8E3}"/>
    <dgm:cxn modelId="{4EFFCDE2-4EA8-41A7-B334-4522949C828B}" srcId="{5A2D465C-A3D9-4132-A5E8-15C65E2BE3D9}" destId="{20C7A287-FF5F-4E77-A659-2567596E37BE}" srcOrd="1" destOrd="0" parTransId="{A73EC5A6-0C2F-4AF9-B970-0A4A5AF367AD}" sibTransId="{5D699B31-8EDD-43AB-8434-B198F86AA899}"/>
    <dgm:cxn modelId="{2C6992E4-B5D9-4AAB-BF40-D5C4BE266A70}" type="presOf" srcId="{5A2D465C-A3D9-4132-A5E8-15C65E2BE3D9}" destId="{599C2063-C352-4EC7-A724-51AE33D464C3}" srcOrd="0" destOrd="0" presId="urn:microsoft.com/office/officeart/2005/8/layout/hierarchy4"/>
    <dgm:cxn modelId="{97634FF4-3646-4185-B531-3084309C061B}" type="presOf" srcId="{D689182D-1819-4D69-AD2C-D1AB8CC61694}" destId="{6354780B-0B2A-416B-8B8B-00C92A0AAD11}" srcOrd="0" destOrd="0" presId="urn:microsoft.com/office/officeart/2005/8/layout/hierarchy4"/>
    <dgm:cxn modelId="{11162E18-C70D-4E1F-9E57-FFBB8E137E04}" type="presParOf" srcId="{2FA6393C-9DA8-43BE-B944-4D675E9B3B3E}" destId="{228970CD-5BE4-4704-84F6-2B92A2ABBD0B}" srcOrd="0" destOrd="0" presId="urn:microsoft.com/office/officeart/2005/8/layout/hierarchy4"/>
    <dgm:cxn modelId="{4289FBAB-599D-4599-9DFA-773D240786CE}" type="presParOf" srcId="{228970CD-5BE4-4704-84F6-2B92A2ABBD0B}" destId="{6354780B-0B2A-416B-8B8B-00C92A0AAD11}" srcOrd="0" destOrd="0" presId="urn:microsoft.com/office/officeart/2005/8/layout/hierarchy4"/>
    <dgm:cxn modelId="{1AF5A5A5-0E01-436C-823F-E494181CF9CE}" type="presParOf" srcId="{228970CD-5BE4-4704-84F6-2B92A2ABBD0B}" destId="{7A8E746D-5CDE-45C4-B329-6CA277B666C8}" srcOrd="1" destOrd="0" presId="urn:microsoft.com/office/officeart/2005/8/layout/hierarchy4"/>
    <dgm:cxn modelId="{1F0BED50-30C2-4D4F-9279-382051A5344B}" type="presParOf" srcId="{228970CD-5BE4-4704-84F6-2B92A2ABBD0B}" destId="{DC9B3C0B-972F-461F-8D4C-39B836B10DC9}" srcOrd="2" destOrd="0" presId="urn:microsoft.com/office/officeart/2005/8/layout/hierarchy4"/>
    <dgm:cxn modelId="{3EB02727-BFC2-4A32-ABFC-42E9CF82100C}" type="presParOf" srcId="{DC9B3C0B-972F-461F-8D4C-39B836B10DC9}" destId="{4902507F-BD3D-49DC-B32F-7E3E0DEB8FFB}" srcOrd="0" destOrd="0" presId="urn:microsoft.com/office/officeart/2005/8/layout/hierarchy4"/>
    <dgm:cxn modelId="{C9A7E083-B4CF-4811-BAA8-1D8C96F85142}" type="presParOf" srcId="{4902507F-BD3D-49DC-B32F-7E3E0DEB8FFB}" destId="{599C2063-C352-4EC7-A724-51AE33D464C3}" srcOrd="0" destOrd="0" presId="urn:microsoft.com/office/officeart/2005/8/layout/hierarchy4"/>
    <dgm:cxn modelId="{52EE0A18-C4E9-40F2-96E6-C0777B49661E}" type="presParOf" srcId="{4902507F-BD3D-49DC-B32F-7E3E0DEB8FFB}" destId="{4CD32146-FBF5-444F-BE3F-9A4B9C87A004}" srcOrd="1" destOrd="0" presId="urn:microsoft.com/office/officeart/2005/8/layout/hierarchy4"/>
    <dgm:cxn modelId="{5F0029B6-0695-4A24-AD7B-A8008FB0F5C7}" type="presParOf" srcId="{4902507F-BD3D-49DC-B32F-7E3E0DEB8FFB}" destId="{8AAF1AEB-9D51-404D-BA71-824DD34EAEBD}" srcOrd="2" destOrd="0" presId="urn:microsoft.com/office/officeart/2005/8/layout/hierarchy4"/>
    <dgm:cxn modelId="{ED93C209-3BDF-4502-865B-9361A7920F87}" type="presParOf" srcId="{8AAF1AEB-9D51-404D-BA71-824DD34EAEBD}" destId="{D0EF09CF-A4BE-4119-8F74-4CFF7D313C27}" srcOrd="0" destOrd="0" presId="urn:microsoft.com/office/officeart/2005/8/layout/hierarchy4"/>
    <dgm:cxn modelId="{A538B299-ED0F-424E-B818-9761DB4DD534}" type="presParOf" srcId="{D0EF09CF-A4BE-4119-8F74-4CFF7D313C27}" destId="{F641C7F4-2A07-4476-8C06-4D6485CA4F2F}" srcOrd="0" destOrd="0" presId="urn:microsoft.com/office/officeart/2005/8/layout/hierarchy4"/>
    <dgm:cxn modelId="{9BEA573C-8780-4E43-9E22-9E46B0DF3AD6}" type="presParOf" srcId="{D0EF09CF-A4BE-4119-8F74-4CFF7D313C27}" destId="{FE4A8D2D-8937-4FA2-8321-041653588410}" srcOrd="1" destOrd="0" presId="urn:microsoft.com/office/officeart/2005/8/layout/hierarchy4"/>
    <dgm:cxn modelId="{300B655E-5817-4322-9C4D-5D80C86BA1FA}" type="presParOf" srcId="{8AAF1AEB-9D51-404D-BA71-824DD34EAEBD}" destId="{E6F13131-E73E-438C-8CCB-E44E80580CCD}" srcOrd="1" destOrd="0" presId="urn:microsoft.com/office/officeart/2005/8/layout/hierarchy4"/>
    <dgm:cxn modelId="{02DC3489-30B6-480A-90F2-0C4BBF78516A}" type="presParOf" srcId="{8AAF1AEB-9D51-404D-BA71-824DD34EAEBD}" destId="{BE68E3AA-4B41-47D0-BA08-7A8641800AB1}" srcOrd="2" destOrd="0" presId="urn:microsoft.com/office/officeart/2005/8/layout/hierarchy4"/>
    <dgm:cxn modelId="{4D8433F2-324D-4A5C-B016-6D29AB19BF87}" type="presParOf" srcId="{BE68E3AA-4B41-47D0-BA08-7A8641800AB1}" destId="{8A66D69A-54C6-4027-97E9-B95D1F0C36CB}" srcOrd="0" destOrd="0" presId="urn:microsoft.com/office/officeart/2005/8/layout/hierarchy4"/>
    <dgm:cxn modelId="{886CA592-BCF8-44DB-8B2D-29C1648A2620}" type="presParOf" srcId="{BE68E3AA-4B41-47D0-BA08-7A8641800AB1}" destId="{9EF23476-2FE0-40D9-9686-01AA52776074}" srcOrd="1" destOrd="0" presId="urn:microsoft.com/office/officeart/2005/8/layout/hierarchy4"/>
    <dgm:cxn modelId="{0922BA99-3F84-408E-977F-EDB6F30727CE}" type="presParOf" srcId="{8AAF1AEB-9D51-404D-BA71-824DD34EAEBD}" destId="{85822275-053E-4DB2-9CF4-8599A0226954}" srcOrd="3" destOrd="0" presId="urn:microsoft.com/office/officeart/2005/8/layout/hierarchy4"/>
    <dgm:cxn modelId="{EEBEE465-99C8-4AC9-8165-086BD2C34A54}" type="presParOf" srcId="{8AAF1AEB-9D51-404D-BA71-824DD34EAEBD}" destId="{D1F3F443-AD88-43D8-8B10-87DF1CD3BED2}" srcOrd="4" destOrd="0" presId="urn:microsoft.com/office/officeart/2005/8/layout/hierarchy4"/>
    <dgm:cxn modelId="{F97A4777-1EBB-4D36-99E9-32DF34119751}" type="presParOf" srcId="{D1F3F443-AD88-43D8-8B10-87DF1CD3BED2}" destId="{DC1CAF20-BD3E-4852-9467-300F0BC28CB6}" srcOrd="0" destOrd="0" presId="urn:microsoft.com/office/officeart/2005/8/layout/hierarchy4"/>
    <dgm:cxn modelId="{4D2CD58D-9C52-4F4D-87C3-897E314DA9E9}" type="presParOf" srcId="{D1F3F443-AD88-43D8-8B10-87DF1CD3BED2}" destId="{ED6B550C-3986-4F8C-917F-0D4F02162C2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927DD6-6897-410D-A881-2C5FD91DDE0B}">
      <dsp:nvSpPr>
        <dsp:cNvPr id="0" name=""/>
        <dsp:cNvSpPr/>
      </dsp:nvSpPr>
      <dsp:spPr>
        <a:xfrm>
          <a:off x="0" y="161817"/>
          <a:ext cx="10171535" cy="148148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3518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Письмо </a:t>
          </a:r>
          <a:r>
            <a:rPr lang="ru-RU" sz="32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Минобрнауки</a:t>
          </a:r>
          <a:endParaRPr lang="ru-RU" sz="3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0" y="532188"/>
        <a:ext cx="9801164" cy="740741"/>
      </dsp:txXfrm>
    </dsp:sp>
    <dsp:sp modelId="{43DAE3D8-4B61-4284-AE63-46C6123583BA}">
      <dsp:nvSpPr>
        <dsp:cNvPr id="0" name=""/>
        <dsp:cNvSpPr/>
      </dsp:nvSpPr>
      <dsp:spPr>
        <a:xfrm>
          <a:off x="9398" y="1305050"/>
          <a:ext cx="4699249" cy="2992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0" kern="1200" dirty="0">
              <a:latin typeface="Arial" pitchFamily="34" charset="0"/>
              <a:cs typeface="Arial" pitchFamily="34" charset="0"/>
            </a:rPr>
            <a:t>Методические рекомендации </a:t>
          </a:r>
          <a:br>
            <a:rPr lang="ru-RU" sz="2800" b="0" kern="1200" dirty="0">
              <a:latin typeface="Arial" pitchFamily="34" charset="0"/>
              <a:cs typeface="Arial" pitchFamily="34" charset="0"/>
            </a:rPr>
          </a:br>
          <a:r>
            <a:rPr lang="ru-RU" sz="2800" b="0" kern="1200" dirty="0">
              <a:latin typeface="Arial" pitchFamily="34" charset="0"/>
              <a:cs typeface="Arial" pitchFamily="34" charset="0"/>
            </a:rPr>
            <a:t>по уточнению понятия</a:t>
          </a:r>
          <a:br>
            <a:rPr lang="ru-RU" sz="2800" b="0" kern="1200" dirty="0">
              <a:latin typeface="Arial" pitchFamily="34" charset="0"/>
              <a:cs typeface="Arial" pitchFamily="34" charset="0"/>
            </a:rPr>
          </a:br>
          <a:r>
            <a:rPr lang="ru-RU" sz="2800" b="0" kern="1200" dirty="0">
              <a:latin typeface="Arial" pitchFamily="34" charset="0"/>
              <a:cs typeface="Arial" pitchFamily="34" charset="0"/>
            </a:rPr>
            <a:t>и содержания программ внеурочной деятельности… </a:t>
          </a:r>
          <a:br>
            <a:rPr lang="ru-RU" sz="2800" b="0" kern="1200" dirty="0">
              <a:latin typeface="Arial" pitchFamily="34" charset="0"/>
              <a:cs typeface="Arial" pitchFamily="34" charset="0"/>
            </a:rPr>
          </a:br>
          <a:r>
            <a:rPr lang="ru-RU" sz="2800" b="0" kern="1200" dirty="0">
              <a:latin typeface="Arial" pitchFamily="34" charset="0"/>
              <a:cs typeface="Arial" pitchFamily="34" charset="0"/>
            </a:rPr>
            <a:t>(от 18.08.2017 № 09-1672)</a:t>
          </a:r>
        </a:p>
      </dsp:txBody>
      <dsp:txXfrm>
        <a:off x="9398" y="1305050"/>
        <a:ext cx="4699249" cy="2992212"/>
      </dsp:txXfrm>
    </dsp:sp>
    <dsp:sp modelId="{2C05E6F9-A95A-419A-AAF5-712C641D0BB2}">
      <dsp:nvSpPr>
        <dsp:cNvPr id="0" name=""/>
        <dsp:cNvSpPr/>
      </dsp:nvSpPr>
      <dsp:spPr>
        <a:xfrm>
          <a:off x="4699249" y="655480"/>
          <a:ext cx="5472285" cy="1481483"/>
        </a:xfrm>
        <a:prstGeom prst="rightArrow">
          <a:avLst>
            <a:gd name="adj1" fmla="val 5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254000" bIns="235186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Новые редакции ФГОС</a:t>
          </a:r>
        </a:p>
      </dsp:txBody>
      <dsp:txXfrm>
        <a:off x="4699249" y="1025851"/>
        <a:ext cx="5101914" cy="740741"/>
      </dsp:txXfrm>
    </dsp:sp>
    <dsp:sp modelId="{51D4526E-AB1F-4D84-BC23-9F2CF34C5D72}">
      <dsp:nvSpPr>
        <dsp:cNvPr id="0" name=""/>
        <dsp:cNvSpPr/>
      </dsp:nvSpPr>
      <dsp:spPr>
        <a:xfrm>
          <a:off x="4708647" y="1798713"/>
          <a:ext cx="4699249" cy="29922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Arial" pitchFamily="34" charset="0"/>
              <a:cs typeface="Arial" pitchFamily="34" charset="0"/>
            </a:rPr>
            <a:t>ФГОС начального</a:t>
          </a:r>
          <a:br>
            <a:rPr lang="ru-RU" sz="2800" kern="1200" dirty="0">
              <a:latin typeface="Arial" pitchFamily="34" charset="0"/>
              <a:cs typeface="Arial" pitchFamily="34" charset="0"/>
            </a:rPr>
          </a:br>
          <a:r>
            <a:rPr lang="ru-RU" sz="2800" kern="1200" dirty="0">
              <a:latin typeface="Arial" pitchFamily="34" charset="0"/>
              <a:cs typeface="Arial" pitchFamily="34" charset="0"/>
            </a:rPr>
            <a:t>и основного общего образования</a:t>
          </a:r>
        </a:p>
      </dsp:txBody>
      <dsp:txXfrm>
        <a:off x="4708647" y="1798713"/>
        <a:ext cx="4699249" cy="29922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3E7C42-7F2F-46E7-B846-671F07D5B6DE}">
      <dsp:nvSpPr>
        <dsp:cNvPr id="0" name=""/>
        <dsp:cNvSpPr/>
      </dsp:nvSpPr>
      <dsp:spPr>
        <a:xfrm>
          <a:off x="0" y="0"/>
          <a:ext cx="10370092" cy="9201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Новая редакция</a:t>
          </a:r>
          <a:b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ФГОС основного общего образования </a:t>
          </a:r>
        </a:p>
      </dsp:txBody>
      <dsp:txXfrm>
        <a:off x="0" y="0"/>
        <a:ext cx="10370092" cy="920108"/>
      </dsp:txXfrm>
    </dsp:sp>
    <dsp:sp modelId="{F9FA0EB9-4F25-4642-8CCB-7B2887235493}">
      <dsp:nvSpPr>
        <dsp:cNvPr id="0" name=""/>
        <dsp:cNvSpPr/>
      </dsp:nvSpPr>
      <dsp:spPr>
        <a:xfrm>
          <a:off x="0" y="1102803"/>
          <a:ext cx="10349848" cy="7611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Новые требования к результатам учеников</a:t>
          </a:r>
        </a:p>
      </dsp:txBody>
      <dsp:txXfrm>
        <a:off x="0" y="1102803"/>
        <a:ext cx="10349848" cy="761169"/>
      </dsp:txXfrm>
    </dsp:sp>
    <dsp:sp modelId="{4473F0A9-1FD5-4D66-803F-0F0537AE8E6A}">
      <dsp:nvSpPr>
        <dsp:cNvPr id="0" name=""/>
        <dsp:cNvSpPr/>
      </dsp:nvSpPr>
      <dsp:spPr>
        <a:xfrm>
          <a:off x="34117" y="2140723"/>
          <a:ext cx="2498661" cy="1817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Презентовать итоги проекта</a:t>
          </a:r>
          <a:b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иностранном языке</a:t>
          </a:r>
        </a:p>
      </dsp:txBody>
      <dsp:txXfrm>
        <a:off x="34117" y="2140723"/>
        <a:ext cx="2498661" cy="1817526"/>
      </dsp:txXfrm>
    </dsp:sp>
    <dsp:sp modelId="{89A76497-FB0B-46FE-9DC0-1DD628635BC0}">
      <dsp:nvSpPr>
        <dsp:cNvPr id="0" name=""/>
        <dsp:cNvSpPr/>
      </dsp:nvSpPr>
      <dsp:spPr>
        <a:xfrm>
          <a:off x="2637723" y="2140723"/>
          <a:ext cx="2498661" cy="18328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Использовать источники </a:t>
          </a:r>
          <a:b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 иностранном языке</a:t>
          </a:r>
        </a:p>
      </dsp:txBody>
      <dsp:txXfrm>
        <a:off x="2637723" y="2140723"/>
        <a:ext cx="2498661" cy="1832893"/>
      </dsp:txXfrm>
    </dsp:sp>
    <dsp:sp modelId="{3DD54871-303B-471C-9002-DAD8998D7E2B}">
      <dsp:nvSpPr>
        <dsp:cNvPr id="0" name=""/>
        <dsp:cNvSpPr/>
      </dsp:nvSpPr>
      <dsp:spPr>
        <a:xfrm>
          <a:off x="5241328" y="2140723"/>
          <a:ext cx="2498661" cy="1817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Формулировать проблему, гипотезу, задачи исследования</a:t>
          </a:r>
        </a:p>
      </dsp:txBody>
      <dsp:txXfrm>
        <a:off x="5241328" y="2140723"/>
        <a:ext cx="2498661" cy="1817526"/>
      </dsp:txXfrm>
    </dsp:sp>
    <dsp:sp modelId="{B3B6515A-73DF-4AB1-B138-6F7977FF5B6C}">
      <dsp:nvSpPr>
        <dsp:cNvPr id="0" name=""/>
        <dsp:cNvSpPr/>
      </dsp:nvSpPr>
      <dsp:spPr>
        <a:xfrm>
          <a:off x="7844934" y="2140723"/>
          <a:ext cx="2498661" cy="1817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Выбирать методы исследования, делать выводы по результатам</a:t>
          </a:r>
        </a:p>
      </dsp:txBody>
      <dsp:txXfrm>
        <a:off x="7844934" y="2140723"/>
        <a:ext cx="2498661" cy="181752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2677B2-1F06-431E-8E0A-78D524EB0D43}">
      <dsp:nvSpPr>
        <dsp:cNvPr id="0" name=""/>
        <dsp:cNvSpPr/>
      </dsp:nvSpPr>
      <dsp:spPr>
        <a:xfrm>
          <a:off x="2742146" y="2376054"/>
          <a:ext cx="477702" cy="1598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851" y="0"/>
              </a:lnTo>
              <a:lnTo>
                <a:pt x="238851" y="1598353"/>
              </a:lnTo>
              <a:lnTo>
                <a:pt x="477702" y="1598353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9292" y="3133525"/>
        <a:ext cx="83410" cy="83410"/>
      </dsp:txXfrm>
    </dsp:sp>
    <dsp:sp modelId="{6FD8ABD4-DD8A-431B-8B81-B118D98C73CC}">
      <dsp:nvSpPr>
        <dsp:cNvPr id="0" name=""/>
        <dsp:cNvSpPr/>
      </dsp:nvSpPr>
      <dsp:spPr>
        <a:xfrm>
          <a:off x="2742146" y="2376054"/>
          <a:ext cx="477702" cy="532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8851" y="0"/>
              </a:lnTo>
              <a:lnTo>
                <a:pt x="238851" y="532784"/>
              </a:lnTo>
              <a:lnTo>
                <a:pt x="477702" y="532784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108" y="2624557"/>
        <a:ext cx="35779" cy="35779"/>
      </dsp:txXfrm>
    </dsp:sp>
    <dsp:sp modelId="{FF5E9F19-4E9E-4054-9E19-588AB20B30B2}">
      <dsp:nvSpPr>
        <dsp:cNvPr id="0" name=""/>
        <dsp:cNvSpPr/>
      </dsp:nvSpPr>
      <dsp:spPr>
        <a:xfrm>
          <a:off x="2742146" y="1843270"/>
          <a:ext cx="477702" cy="532784"/>
        </a:xfrm>
        <a:custGeom>
          <a:avLst/>
          <a:gdLst/>
          <a:ahLst/>
          <a:cxnLst/>
          <a:rect l="0" t="0" r="0" b="0"/>
          <a:pathLst>
            <a:path>
              <a:moveTo>
                <a:pt x="0" y="532784"/>
              </a:moveTo>
              <a:lnTo>
                <a:pt x="238851" y="532784"/>
              </a:lnTo>
              <a:lnTo>
                <a:pt x="238851" y="0"/>
              </a:lnTo>
              <a:lnTo>
                <a:pt x="477702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3108" y="2091772"/>
        <a:ext cx="35779" cy="35779"/>
      </dsp:txXfrm>
    </dsp:sp>
    <dsp:sp modelId="{57D8BC0E-5F69-4632-A24A-AD20E1297999}">
      <dsp:nvSpPr>
        <dsp:cNvPr id="0" name=""/>
        <dsp:cNvSpPr/>
      </dsp:nvSpPr>
      <dsp:spPr>
        <a:xfrm>
          <a:off x="2742146" y="777701"/>
          <a:ext cx="477702" cy="1598353"/>
        </a:xfrm>
        <a:custGeom>
          <a:avLst/>
          <a:gdLst/>
          <a:ahLst/>
          <a:cxnLst/>
          <a:rect l="0" t="0" r="0" b="0"/>
          <a:pathLst>
            <a:path>
              <a:moveTo>
                <a:pt x="0" y="1598353"/>
              </a:moveTo>
              <a:lnTo>
                <a:pt x="238851" y="1598353"/>
              </a:lnTo>
              <a:lnTo>
                <a:pt x="238851" y="0"/>
              </a:lnTo>
              <a:lnTo>
                <a:pt x="477702" y="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39292" y="1535172"/>
        <a:ext cx="83410" cy="83410"/>
      </dsp:txXfrm>
    </dsp:sp>
    <dsp:sp modelId="{6544293C-8734-49D9-8A93-1D8CEA2F8825}">
      <dsp:nvSpPr>
        <dsp:cNvPr id="0" name=""/>
        <dsp:cNvSpPr/>
      </dsp:nvSpPr>
      <dsp:spPr>
        <a:xfrm rot="16200000">
          <a:off x="353608" y="1925485"/>
          <a:ext cx="3875937" cy="90113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Подходы к внеурочной деятельности</a:t>
          </a:r>
        </a:p>
      </dsp:txBody>
      <dsp:txXfrm>
        <a:off x="353608" y="1925485"/>
        <a:ext cx="3875937" cy="901138"/>
      </dsp:txXfrm>
    </dsp:sp>
    <dsp:sp modelId="{BCE08399-19C4-46BB-8314-BE1BD90DD816}">
      <dsp:nvSpPr>
        <dsp:cNvPr id="0" name=""/>
        <dsp:cNvSpPr/>
      </dsp:nvSpPr>
      <dsp:spPr>
        <a:xfrm>
          <a:off x="3219848" y="357559"/>
          <a:ext cx="6718114" cy="8402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Педагоги разрабатывают внеурочные курсы </a:t>
          </a:r>
          <a:b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реализуют внеурочные мероприятия</a:t>
          </a:r>
        </a:p>
      </dsp:txBody>
      <dsp:txXfrm>
        <a:off x="3219848" y="357559"/>
        <a:ext cx="6718114" cy="840284"/>
      </dsp:txXfrm>
    </dsp:sp>
    <dsp:sp modelId="{E11EB4F7-F631-4D50-8287-441002DB0705}">
      <dsp:nvSpPr>
        <dsp:cNvPr id="0" name=""/>
        <dsp:cNvSpPr/>
      </dsp:nvSpPr>
      <dsp:spPr>
        <a:xfrm>
          <a:off x="3219848" y="1423128"/>
          <a:ext cx="6718114" cy="8402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Цель курсов – улучшить  </a:t>
          </a:r>
          <a:b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результаты каждого ученика</a:t>
          </a:r>
        </a:p>
      </dsp:txBody>
      <dsp:txXfrm>
        <a:off x="3219848" y="1423128"/>
        <a:ext cx="6718114" cy="840284"/>
      </dsp:txXfrm>
    </dsp:sp>
    <dsp:sp modelId="{6CD588B9-42C1-4513-9B87-890CD43C81CA}">
      <dsp:nvSpPr>
        <dsp:cNvPr id="0" name=""/>
        <dsp:cNvSpPr/>
      </dsp:nvSpPr>
      <dsp:spPr>
        <a:xfrm>
          <a:off x="3219848" y="2488696"/>
          <a:ext cx="6718114" cy="8402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Школа разрабатывает план внеурочной деятельности с учетом особенностей</a:t>
          </a:r>
          <a:b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потребностей учеников</a:t>
          </a:r>
        </a:p>
      </dsp:txBody>
      <dsp:txXfrm>
        <a:off x="3219848" y="2488696"/>
        <a:ext cx="6718114" cy="840284"/>
      </dsp:txXfrm>
    </dsp:sp>
    <dsp:sp modelId="{47F978AA-CCFB-432F-8E3A-0E915C623615}">
      <dsp:nvSpPr>
        <dsp:cNvPr id="0" name=""/>
        <dsp:cNvSpPr/>
      </dsp:nvSpPr>
      <dsp:spPr>
        <a:xfrm>
          <a:off x="3219848" y="3554265"/>
          <a:ext cx="6718114" cy="8402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План внеурочной деятельности входит </a:t>
          </a:r>
          <a:b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1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организационный раздел ООП</a:t>
          </a:r>
        </a:p>
      </dsp:txBody>
      <dsp:txXfrm>
        <a:off x="3219848" y="3554265"/>
        <a:ext cx="6718114" cy="84028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3DBA0-A02B-4CE6-A981-842D502663F2}">
      <dsp:nvSpPr>
        <dsp:cNvPr id="0" name=""/>
        <dsp:cNvSpPr/>
      </dsp:nvSpPr>
      <dsp:spPr>
        <a:xfrm>
          <a:off x="203894" y="0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Кружки</a:t>
          </a:r>
        </a:p>
      </dsp:txBody>
      <dsp:txXfrm>
        <a:off x="203894" y="0"/>
        <a:ext cx="3489743" cy="876251"/>
      </dsp:txXfrm>
    </dsp:sp>
    <dsp:sp modelId="{1AFBAA99-AD38-4CA8-9C6E-FD1CBA1550DE}">
      <dsp:nvSpPr>
        <dsp:cNvPr id="0" name=""/>
        <dsp:cNvSpPr/>
      </dsp:nvSpPr>
      <dsp:spPr>
        <a:xfrm>
          <a:off x="3839679" y="0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1022751"/>
                <a:satOff val="-1535"/>
                <a:lumOff val="-250"/>
                <a:alphaOff val="0"/>
                <a:shade val="51000"/>
                <a:satMod val="130000"/>
              </a:schemeClr>
            </a:gs>
            <a:gs pos="80000">
              <a:schemeClr val="accent3">
                <a:hueOff val="1022751"/>
                <a:satOff val="-1535"/>
                <a:lumOff val="-250"/>
                <a:alphaOff val="0"/>
                <a:shade val="93000"/>
                <a:satMod val="130000"/>
              </a:schemeClr>
            </a:gs>
            <a:gs pos="100000">
              <a:schemeClr val="accent3">
                <a:hueOff val="1022751"/>
                <a:satOff val="-1535"/>
                <a:lumOff val="-25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Студии</a:t>
          </a:r>
        </a:p>
      </dsp:txBody>
      <dsp:txXfrm>
        <a:off x="3839679" y="0"/>
        <a:ext cx="3489743" cy="876251"/>
      </dsp:txXfrm>
    </dsp:sp>
    <dsp:sp modelId="{F981836E-625D-4685-96AE-EF362685B1BA}">
      <dsp:nvSpPr>
        <dsp:cNvPr id="0" name=""/>
        <dsp:cNvSpPr/>
      </dsp:nvSpPr>
      <dsp:spPr>
        <a:xfrm>
          <a:off x="7475464" y="0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2045503"/>
                <a:satOff val="-3069"/>
                <a:lumOff val="-499"/>
                <a:alphaOff val="0"/>
                <a:shade val="51000"/>
                <a:satMod val="130000"/>
              </a:schemeClr>
            </a:gs>
            <a:gs pos="80000">
              <a:schemeClr val="accent3">
                <a:hueOff val="2045503"/>
                <a:satOff val="-3069"/>
                <a:lumOff val="-499"/>
                <a:alphaOff val="0"/>
                <a:shade val="93000"/>
                <a:satMod val="130000"/>
              </a:schemeClr>
            </a:gs>
            <a:gs pos="100000">
              <a:schemeClr val="accent3">
                <a:hueOff val="2045503"/>
                <a:satOff val="-3069"/>
                <a:lumOff val="-4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Сетевые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сообщества</a:t>
          </a:r>
        </a:p>
      </dsp:txBody>
      <dsp:txXfrm>
        <a:off x="7475464" y="0"/>
        <a:ext cx="3489743" cy="876251"/>
      </dsp:txXfrm>
    </dsp:sp>
    <dsp:sp modelId="{E55DCD11-3BDC-48CD-8AB7-0C9DB745FCF7}">
      <dsp:nvSpPr>
        <dsp:cNvPr id="0" name=""/>
        <dsp:cNvSpPr/>
      </dsp:nvSpPr>
      <dsp:spPr>
        <a:xfrm>
          <a:off x="203894" y="1021848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3068254"/>
                <a:satOff val="-4604"/>
                <a:lumOff val="-749"/>
                <a:alphaOff val="0"/>
                <a:shade val="51000"/>
                <a:satMod val="130000"/>
              </a:schemeClr>
            </a:gs>
            <a:gs pos="80000">
              <a:schemeClr val="accent3">
                <a:hueOff val="3068254"/>
                <a:satOff val="-4604"/>
                <a:lumOff val="-749"/>
                <a:alphaOff val="0"/>
                <a:shade val="93000"/>
                <a:satMod val="130000"/>
              </a:schemeClr>
            </a:gs>
            <a:gs pos="100000">
              <a:schemeClr val="accent3">
                <a:hueOff val="3068254"/>
                <a:satOff val="-4604"/>
                <a:lumOff val="-7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Спортивные клубы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секции</a:t>
          </a:r>
        </a:p>
      </dsp:txBody>
      <dsp:txXfrm>
        <a:off x="203894" y="1021848"/>
        <a:ext cx="3489743" cy="876251"/>
      </dsp:txXfrm>
    </dsp:sp>
    <dsp:sp modelId="{0D940EAD-3AFC-43AF-A3F5-809D3ACDF109}">
      <dsp:nvSpPr>
        <dsp:cNvPr id="0" name=""/>
        <dsp:cNvSpPr/>
      </dsp:nvSpPr>
      <dsp:spPr>
        <a:xfrm>
          <a:off x="3839679" y="1021848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4091005"/>
                <a:satOff val="-6138"/>
                <a:lumOff val="-998"/>
                <a:alphaOff val="0"/>
                <a:shade val="51000"/>
                <a:satMod val="130000"/>
              </a:schemeClr>
            </a:gs>
            <a:gs pos="80000">
              <a:schemeClr val="accent3">
                <a:hueOff val="4091005"/>
                <a:satOff val="-6138"/>
                <a:lumOff val="-998"/>
                <a:alphaOff val="0"/>
                <a:shade val="93000"/>
                <a:satMod val="130000"/>
              </a:schemeClr>
            </a:gs>
            <a:gs pos="100000">
              <a:schemeClr val="accent3">
                <a:hueOff val="4091005"/>
                <a:satOff val="-6138"/>
                <a:lumOff val="-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Юношеские организации</a:t>
          </a:r>
        </a:p>
      </dsp:txBody>
      <dsp:txXfrm>
        <a:off x="3839679" y="1021848"/>
        <a:ext cx="3489743" cy="876251"/>
      </dsp:txXfrm>
    </dsp:sp>
    <dsp:sp modelId="{B0491AA1-13DA-417A-ABB2-E23BC18CE6D9}">
      <dsp:nvSpPr>
        <dsp:cNvPr id="0" name=""/>
        <dsp:cNvSpPr/>
      </dsp:nvSpPr>
      <dsp:spPr>
        <a:xfrm>
          <a:off x="7475464" y="1021848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5113756"/>
                <a:satOff val="-7673"/>
                <a:lumOff val="-1248"/>
                <a:alphaOff val="0"/>
                <a:shade val="51000"/>
                <a:satMod val="130000"/>
              </a:schemeClr>
            </a:gs>
            <a:gs pos="80000">
              <a:schemeClr val="accent3">
                <a:hueOff val="5113756"/>
                <a:satOff val="-7673"/>
                <a:lumOff val="-1248"/>
                <a:alphaOff val="0"/>
                <a:shade val="93000"/>
                <a:satMod val="130000"/>
              </a:schemeClr>
            </a:gs>
            <a:gs pos="100000">
              <a:schemeClr val="accent3">
                <a:hueOff val="5113756"/>
                <a:satOff val="-7673"/>
                <a:lumOff val="-12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Краеведческая работа</a:t>
          </a:r>
        </a:p>
      </dsp:txBody>
      <dsp:txXfrm>
        <a:off x="7475464" y="1021848"/>
        <a:ext cx="3489743" cy="876251"/>
      </dsp:txXfrm>
    </dsp:sp>
    <dsp:sp modelId="{DEA0E4C5-8906-4507-8A19-5E49D70B557B}">
      <dsp:nvSpPr>
        <dsp:cNvPr id="0" name=""/>
        <dsp:cNvSpPr/>
      </dsp:nvSpPr>
      <dsp:spPr>
        <a:xfrm>
          <a:off x="203894" y="2044141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6136507"/>
                <a:satOff val="-9207"/>
                <a:lumOff val="-1497"/>
                <a:alphaOff val="0"/>
                <a:shade val="51000"/>
                <a:satMod val="130000"/>
              </a:schemeClr>
            </a:gs>
            <a:gs pos="80000">
              <a:schemeClr val="accent3">
                <a:hueOff val="6136507"/>
                <a:satOff val="-9207"/>
                <a:lumOff val="-1497"/>
                <a:alphaOff val="0"/>
                <a:shade val="93000"/>
                <a:satMod val="130000"/>
              </a:schemeClr>
            </a:gs>
            <a:gs pos="100000">
              <a:schemeClr val="accent3">
                <a:hueOff val="6136507"/>
                <a:satOff val="-9207"/>
                <a:lumOff val="-14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Научно-практические конференции</a:t>
          </a:r>
        </a:p>
      </dsp:txBody>
      <dsp:txXfrm>
        <a:off x="203894" y="2044141"/>
        <a:ext cx="3489743" cy="876251"/>
      </dsp:txXfrm>
    </dsp:sp>
    <dsp:sp modelId="{B5BE0ADF-DC81-401D-A22B-C28E43BD0F7E}">
      <dsp:nvSpPr>
        <dsp:cNvPr id="0" name=""/>
        <dsp:cNvSpPr/>
      </dsp:nvSpPr>
      <dsp:spPr>
        <a:xfrm>
          <a:off x="3839679" y="2044141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7159259"/>
                <a:satOff val="-10742"/>
                <a:lumOff val="-1747"/>
                <a:alphaOff val="0"/>
                <a:shade val="51000"/>
                <a:satMod val="130000"/>
              </a:schemeClr>
            </a:gs>
            <a:gs pos="80000">
              <a:schemeClr val="accent3">
                <a:hueOff val="7159259"/>
                <a:satOff val="-10742"/>
                <a:lumOff val="-1747"/>
                <a:alphaOff val="0"/>
                <a:shade val="93000"/>
                <a:satMod val="130000"/>
              </a:schemeClr>
            </a:gs>
            <a:gs pos="100000">
              <a:schemeClr val="accent3">
                <a:hueOff val="7159259"/>
                <a:satOff val="-10742"/>
                <a:lumOff val="-17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Школьные научные общества</a:t>
          </a:r>
        </a:p>
      </dsp:txBody>
      <dsp:txXfrm>
        <a:off x="3839679" y="2044141"/>
        <a:ext cx="3489743" cy="876251"/>
      </dsp:txXfrm>
    </dsp:sp>
    <dsp:sp modelId="{9340C029-6F52-4B3B-811A-93F1BA331C24}">
      <dsp:nvSpPr>
        <dsp:cNvPr id="0" name=""/>
        <dsp:cNvSpPr/>
      </dsp:nvSpPr>
      <dsp:spPr>
        <a:xfrm>
          <a:off x="7475464" y="2044141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8182010"/>
                <a:satOff val="-12276"/>
                <a:lumOff val="-1996"/>
                <a:alphaOff val="0"/>
                <a:shade val="51000"/>
                <a:satMod val="130000"/>
              </a:schemeClr>
            </a:gs>
            <a:gs pos="80000">
              <a:schemeClr val="accent3">
                <a:hueOff val="8182010"/>
                <a:satOff val="-12276"/>
                <a:lumOff val="-1996"/>
                <a:alphaOff val="0"/>
                <a:shade val="93000"/>
                <a:satMod val="130000"/>
              </a:schemeClr>
            </a:gs>
            <a:gs pos="100000">
              <a:schemeClr val="accent3">
                <a:hueOff val="8182010"/>
                <a:satOff val="-12276"/>
                <a:lumOff val="-19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Олимпиады</a:t>
          </a:r>
        </a:p>
      </dsp:txBody>
      <dsp:txXfrm>
        <a:off x="7475464" y="2044141"/>
        <a:ext cx="3489743" cy="876251"/>
      </dsp:txXfrm>
    </dsp:sp>
    <dsp:sp modelId="{CABB0261-C6A8-4A66-AD17-DCB93BA1D9C2}">
      <dsp:nvSpPr>
        <dsp:cNvPr id="0" name=""/>
        <dsp:cNvSpPr/>
      </dsp:nvSpPr>
      <dsp:spPr>
        <a:xfrm>
          <a:off x="203894" y="3066434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9204761"/>
                <a:satOff val="-13811"/>
                <a:lumOff val="-2246"/>
                <a:alphaOff val="0"/>
                <a:shade val="51000"/>
                <a:satMod val="130000"/>
              </a:schemeClr>
            </a:gs>
            <a:gs pos="80000">
              <a:schemeClr val="accent3">
                <a:hueOff val="9204761"/>
                <a:satOff val="-13811"/>
                <a:lumOff val="-2246"/>
                <a:alphaOff val="0"/>
                <a:shade val="93000"/>
                <a:satMod val="130000"/>
              </a:schemeClr>
            </a:gs>
            <a:gs pos="100000">
              <a:schemeClr val="accent3">
                <a:hueOff val="9204761"/>
                <a:satOff val="-13811"/>
                <a:lumOff val="-22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Поисковые</a:t>
          </a:r>
          <a:b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научные исследования</a:t>
          </a:r>
        </a:p>
      </dsp:txBody>
      <dsp:txXfrm>
        <a:off x="203894" y="3066434"/>
        <a:ext cx="3489743" cy="876251"/>
      </dsp:txXfrm>
    </dsp:sp>
    <dsp:sp modelId="{363EF150-B303-413A-ADC4-660C7C2FC833}">
      <dsp:nvSpPr>
        <dsp:cNvPr id="0" name=""/>
        <dsp:cNvSpPr/>
      </dsp:nvSpPr>
      <dsp:spPr>
        <a:xfrm>
          <a:off x="3839679" y="3066434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10227513"/>
                <a:satOff val="-15345"/>
                <a:lumOff val="-2495"/>
                <a:alphaOff val="0"/>
                <a:shade val="51000"/>
                <a:satMod val="130000"/>
              </a:schemeClr>
            </a:gs>
            <a:gs pos="80000">
              <a:schemeClr val="accent3">
                <a:hueOff val="10227513"/>
                <a:satOff val="-15345"/>
                <a:lumOff val="-2495"/>
                <a:alphaOff val="0"/>
                <a:shade val="93000"/>
                <a:satMod val="130000"/>
              </a:schemeClr>
            </a:gs>
            <a:gs pos="100000">
              <a:schemeClr val="accent3">
                <a:hueOff val="10227513"/>
                <a:satOff val="-15345"/>
                <a:lumOff val="-24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Общественно-полезные практики</a:t>
          </a:r>
        </a:p>
      </dsp:txBody>
      <dsp:txXfrm>
        <a:off x="3839679" y="3066434"/>
        <a:ext cx="3489743" cy="876251"/>
      </dsp:txXfrm>
    </dsp:sp>
    <dsp:sp modelId="{339A5457-AD4B-4061-9511-DCF79650A14F}">
      <dsp:nvSpPr>
        <dsp:cNvPr id="0" name=""/>
        <dsp:cNvSpPr/>
      </dsp:nvSpPr>
      <dsp:spPr>
        <a:xfrm>
          <a:off x="7475464" y="3066434"/>
          <a:ext cx="3489743" cy="876251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Военно-патриотические объединения</a:t>
          </a:r>
        </a:p>
      </dsp:txBody>
      <dsp:txXfrm>
        <a:off x="7475464" y="3066434"/>
        <a:ext cx="3489743" cy="8762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80521-861C-4B6C-869A-8953EE8B06CA}">
      <dsp:nvSpPr>
        <dsp:cNvPr id="0" name=""/>
        <dsp:cNvSpPr/>
      </dsp:nvSpPr>
      <dsp:spPr>
        <a:xfrm>
          <a:off x="518214" y="0"/>
          <a:ext cx="10348640" cy="4139456"/>
        </a:xfrm>
        <a:prstGeom prst="leftRightRibb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EA4678-0335-42F3-B74F-288341552B3E}">
      <dsp:nvSpPr>
        <dsp:cNvPr id="0" name=""/>
        <dsp:cNvSpPr/>
      </dsp:nvSpPr>
      <dsp:spPr>
        <a:xfrm>
          <a:off x="1329412" y="709516"/>
          <a:ext cx="4123162" cy="2028333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Дополнительные образовательные программы не работают</a:t>
          </a:r>
          <a:b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на результаты </a:t>
          </a:r>
          <a:b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освоения ООП</a:t>
          </a:r>
        </a:p>
      </dsp:txBody>
      <dsp:txXfrm>
        <a:off x="1329412" y="709516"/>
        <a:ext cx="4123162" cy="2028333"/>
      </dsp:txXfrm>
    </dsp:sp>
    <dsp:sp modelId="{52DA9E21-4D7C-4A3E-AF77-A4CDB372F97B}">
      <dsp:nvSpPr>
        <dsp:cNvPr id="0" name=""/>
        <dsp:cNvSpPr/>
      </dsp:nvSpPr>
      <dsp:spPr>
        <a:xfrm>
          <a:off x="5511412" y="1376383"/>
          <a:ext cx="4035969" cy="201995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232" rIns="0" bIns="83820" numCol="1" spcCol="1270" anchor="ctr" anchorCtr="0">
          <a:noAutofit/>
        </a:bodyPr>
        <a:lstStyle/>
        <a:p>
          <a:pPr marL="8890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Дополнительные     </a:t>
          </a: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образовательные программы не подчиняются требованиям </a:t>
          </a:r>
          <a:b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ФГОС общего образования</a:t>
          </a:r>
        </a:p>
      </dsp:txBody>
      <dsp:txXfrm>
        <a:off x="5511412" y="1376383"/>
        <a:ext cx="4035969" cy="20199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480A-775D-4DC9-8C57-65942535BFB8}">
      <dsp:nvSpPr>
        <dsp:cNvPr id="0" name=""/>
        <dsp:cNvSpPr/>
      </dsp:nvSpPr>
      <dsp:spPr>
        <a:xfrm rot="5400000">
          <a:off x="3442460" y="1955830"/>
          <a:ext cx="1749128" cy="1991321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A4BE67-95A7-4012-9273-25276EC9AEEC}">
      <dsp:nvSpPr>
        <dsp:cNvPr id="0" name=""/>
        <dsp:cNvSpPr/>
      </dsp:nvSpPr>
      <dsp:spPr>
        <a:xfrm>
          <a:off x="2290902" y="16885"/>
          <a:ext cx="4320793" cy="20610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 Программой воспитания закреплены</a:t>
          </a:r>
          <a:b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все личностные результаты </a:t>
          </a:r>
          <a:b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освоения ООП</a:t>
          </a:r>
        </a:p>
      </dsp:txBody>
      <dsp:txXfrm>
        <a:off x="2391533" y="117516"/>
        <a:ext cx="4119531" cy="1859794"/>
      </dsp:txXfrm>
    </dsp:sp>
    <dsp:sp modelId="{A69813F3-BC1A-4D5A-85C0-5E099F6036E0}">
      <dsp:nvSpPr>
        <dsp:cNvPr id="0" name=""/>
        <dsp:cNvSpPr/>
      </dsp:nvSpPr>
      <dsp:spPr>
        <a:xfrm>
          <a:off x="6589712" y="239391"/>
          <a:ext cx="3003461" cy="16658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Пункт 19.2.3. новой редакции ФГОС основного общего образования</a:t>
          </a:r>
        </a:p>
      </dsp:txBody>
      <dsp:txXfrm>
        <a:off x="6589712" y="239391"/>
        <a:ext cx="3003461" cy="1665836"/>
      </dsp:txXfrm>
    </dsp:sp>
    <dsp:sp modelId="{546FA58D-E11B-4A87-8E4E-0CA01B059FA9}">
      <dsp:nvSpPr>
        <dsp:cNvPr id="0" name=""/>
        <dsp:cNvSpPr/>
      </dsp:nvSpPr>
      <dsp:spPr>
        <a:xfrm>
          <a:off x="5466187" y="2323970"/>
          <a:ext cx="4011708" cy="206105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Такой прямой</a:t>
          </a:r>
          <a:b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связи нет</a:t>
          </a:r>
          <a:b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 действующих ФГОС</a:t>
          </a:r>
        </a:p>
      </dsp:txBody>
      <dsp:txXfrm>
        <a:off x="5566818" y="2424601"/>
        <a:ext cx="3810446" cy="18597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480A-775D-4DC9-8C57-65942535BFB8}">
      <dsp:nvSpPr>
        <dsp:cNvPr id="0" name=""/>
        <dsp:cNvSpPr/>
      </dsp:nvSpPr>
      <dsp:spPr>
        <a:xfrm rot="5400000">
          <a:off x="3141333" y="2004527"/>
          <a:ext cx="1792679" cy="204090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A4BE67-95A7-4012-9273-25276EC9AEEC}">
      <dsp:nvSpPr>
        <dsp:cNvPr id="0" name=""/>
        <dsp:cNvSpPr/>
      </dsp:nvSpPr>
      <dsp:spPr>
        <a:xfrm>
          <a:off x="1961103" y="17306"/>
          <a:ext cx="4428374" cy="21123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Дополнили требования</a:t>
          </a:r>
          <a:b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 рабочим программам внеурочной деятельности</a:t>
          </a:r>
        </a:p>
      </dsp:txBody>
      <dsp:txXfrm>
        <a:off x="2064239" y="120442"/>
        <a:ext cx="4222102" cy="1906101"/>
      </dsp:txXfrm>
    </dsp:sp>
    <dsp:sp modelId="{A69813F3-BC1A-4D5A-85C0-5E099F6036E0}">
      <dsp:nvSpPr>
        <dsp:cNvPr id="0" name=""/>
        <dsp:cNvSpPr/>
      </dsp:nvSpPr>
      <dsp:spPr>
        <a:xfrm>
          <a:off x="6432738" y="205947"/>
          <a:ext cx="3708544" cy="17073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пункт 19.2.2 новой редакции ФГОС основного общего образования</a:t>
          </a:r>
        </a:p>
      </dsp:txBody>
      <dsp:txXfrm>
        <a:off x="6432738" y="205947"/>
        <a:ext cx="3708544" cy="1707313"/>
      </dsp:txXfrm>
    </dsp:sp>
    <dsp:sp modelId="{546FA58D-E11B-4A87-8E4E-0CA01B059FA9}">
      <dsp:nvSpPr>
        <dsp:cNvPr id="0" name=""/>
        <dsp:cNvSpPr/>
      </dsp:nvSpPr>
      <dsp:spPr>
        <a:xfrm>
          <a:off x="5195459" y="2407505"/>
          <a:ext cx="4456289" cy="211237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Тематическое планирование педагог готовит с учетом Программы воспитания</a:t>
          </a:r>
        </a:p>
      </dsp:txBody>
      <dsp:txXfrm>
        <a:off x="5298595" y="2510641"/>
        <a:ext cx="4250017" cy="1906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86A0E-4608-4895-B54C-E49FECE90744}">
      <dsp:nvSpPr>
        <dsp:cNvPr id="0" name=""/>
        <dsp:cNvSpPr/>
      </dsp:nvSpPr>
      <dsp:spPr>
        <a:xfrm>
          <a:off x="0" y="0"/>
          <a:ext cx="7631437" cy="130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Личностные результаты освоения ООП проектировать как задачу внеурочной деятельности </a:t>
          </a:r>
        </a:p>
      </dsp:txBody>
      <dsp:txXfrm>
        <a:off x="38080" y="38080"/>
        <a:ext cx="6228461" cy="1224002"/>
      </dsp:txXfrm>
    </dsp:sp>
    <dsp:sp modelId="{3E1C2A02-7A97-49FB-B505-627180BEA4E0}">
      <dsp:nvSpPr>
        <dsp:cNvPr id="0" name=""/>
        <dsp:cNvSpPr/>
      </dsp:nvSpPr>
      <dsp:spPr>
        <a:xfrm>
          <a:off x="673362" y="1516856"/>
          <a:ext cx="7631437" cy="130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Оценку достижения личностных результатов встроить в план внеурочной деятельности</a:t>
          </a:r>
        </a:p>
      </dsp:txBody>
      <dsp:txXfrm>
        <a:off x="711442" y="1554936"/>
        <a:ext cx="6036809" cy="1224002"/>
      </dsp:txXfrm>
    </dsp:sp>
    <dsp:sp modelId="{0B48C529-3083-481F-8B03-1C9890B301D1}">
      <dsp:nvSpPr>
        <dsp:cNvPr id="0" name=""/>
        <dsp:cNvSpPr/>
      </dsp:nvSpPr>
      <dsp:spPr>
        <a:xfrm>
          <a:off x="1346724" y="3033712"/>
          <a:ext cx="7631437" cy="13001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Реализовать  </a:t>
          </a:r>
          <a:b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</a:br>
          <a:r>
            <a:rPr lang="ru-RU" sz="2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воспитательные задачи предметного обучения</a:t>
          </a:r>
        </a:p>
      </dsp:txBody>
      <dsp:txXfrm>
        <a:off x="1384804" y="3071792"/>
        <a:ext cx="6036809" cy="1224002"/>
      </dsp:txXfrm>
    </dsp:sp>
    <dsp:sp modelId="{142DE4A4-C6EF-4537-BB2D-49915D58DF71}">
      <dsp:nvSpPr>
        <dsp:cNvPr id="0" name=""/>
        <dsp:cNvSpPr/>
      </dsp:nvSpPr>
      <dsp:spPr>
        <a:xfrm>
          <a:off x="6786332" y="985956"/>
          <a:ext cx="845105" cy="845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6976481" y="985956"/>
        <a:ext cx="464807" cy="635942"/>
      </dsp:txXfrm>
    </dsp:sp>
    <dsp:sp modelId="{1DD5B547-85DC-466E-A359-B211EBBDA0C7}">
      <dsp:nvSpPr>
        <dsp:cNvPr id="0" name=""/>
        <dsp:cNvSpPr/>
      </dsp:nvSpPr>
      <dsp:spPr>
        <a:xfrm>
          <a:off x="7459694" y="2494145"/>
          <a:ext cx="845105" cy="845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8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7649843" y="2494145"/>
        <a:ext cx="464807" cy="63594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24348-CED3-4FBE-9B69-B057A7337332}">
      <dsp:nvSpPr>
        <dsp:cNvPr id="0" name=""/>
        <dsp:cNvSpPr/>
      </dsp:nvSpPr>
      <dsp:spPr>
        <a:xfrm>
          <a:off x="-5021286" y="-769315"/>
          <a:ext cx="5980002" cy="5980002"/>
        </a:xfrm>
        <a:prstGeom prst="blockArc">
          <a:avLst>
            <a:gd name="adj1" fmla="val 18900000"/>
            <a:gd name="adj2" fmla="val 2700000"/>
            <a:gd name="adj3" fmla="val 361"/>
          </a:avLst>
        </a:pr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AC3F86-AFB6-45A0-92FE-49FCE986203D}">
      <dsp:nvSpPr>
        <dsp:cNvPr id="0" name=""/>
        <dsp:cNvSpPr/>
      </dsp:nvSpPr>
      <dsp:spPr>
        <a:xfrm>
          <a:off x="677753" y="424928"/>
          <a:ext cx="9830589" cy="110042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068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Метод наблюдения </a:t>
          </a:r>
          <a:b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 деятельностью ученика </a:t>
          </a:r>
        </a:p>
      </dsp:txBody>
      <dsp:txXfrm>
        <a:off x="677753" y="424928"/>
        <a:ext cx="9830589" cy="1100420"/>
      </dsp:txXfrm>
    </dsp:sp>
    <dsp:sp modelId="{90A09E93-F867-4937-AAB4-47BC218D3827}">
      <dsp:nvSpPr>
        <dsp:cNvPr id="0" name=""/>
        <dsp:cNvSpPr/>
      </dsp:nvSpPr>
      <dsp:spPr>
        <a:xfrm>
          <a:off x="123481" y="419964"/>
          <a:ext cx="1110342" cy="111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6776C-11EF-4E00-AAC5-E7AB0B85D086}">
      <dsp:nvSpPr>
        <dsp:cNvPr id="0" name=""/>
        <dsp:cNvSpPr/>
      </dsp:nvSpPr>
      <dsp:spPr>
        <a:xfrm>
          <a:off x="998632" y="1670475"/>
          <a:ext cx="9507702" cy="1100420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06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Экспертиза результатов </a:t>
          </a:r>
          <a:b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проектов и исследований</a:t>
          </a:r>
        </a:p>
      </dsp:txBody>
      <dsp:txXfrm>
        <a:off x="998632" y="1670475"/>
        <a:ext cx="9507702" cy="1100420"/>
      </dsp:txXfrm>
    </dsp:sp>
    <dsp:sp modelId="{6FA81687-597F-4F18-9563-1838BA8E9A45}">
      <dsp:nvSpPr>
        <dsp:cNvPr id="0" name=""/>
        <dsp:cNvSpPr/>
      </dsp:nvSpPr>
      <dsp:spPr>
        <a:xfrm>
          <a:off x="433955" y="1665514"/>
          <a:ext cx="1110342" cy="111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A458D3-A0C3-48B0-BF35-B35541A2C149}">
      <dsp:nvSpPr>
        <dsp:cNvPr id="0" name=""/>
        <dsp:cNvSpPr/>
      </dsp:nvSpPr>
      <dsp:spPr>
        <a:xfrm>
          <a:off x="677753" y="2916022"/>
          <a:ext cx="9830589" cy="1100420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05068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Технология портфолио</a:t>
          </a:r>
        </a:p>
      </dsp:txBody>
      <dsp:txXfrm>
        <a:off x="677753" y="2916022"/>
        <a:ext cx="9830589" cy="1100420"/>
      </dsp:txXfrm>
    </dsp:sp>
    <dsp:sp modelId="{80B4D001-7554-49B4-8CA4-8FEA9F413F51}">
      <dsp:nvSpPr>
        <dsp:cNvPr id="0" name=""/>
        <dsp:cNvSpPr/>
      </dsp:nvSpPr>
      <dsp:spPr>
        <a:xfrm>
          <a:off x="135883" y="2911063"/>
          <a:ext cx="1110342" cy="111034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7553-FF94-4241-B30E-CAA84EC190AB}">
      <dsp:nvSpPr>
        <dsp:cNvPr id="0" name=""/>
        <dsp:cNvSpPr/>
      </dsp:nvSpPr>
      <dsp:spPr>
        <a:xfrm>
          <a:off x="2027783" y="0"/>
          <a:ext cx="3619082" cy="7113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Метод наблюдения</a:t>
          </a:r>
          <a:b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поможет выявить</a:t>
          </a:r>
        </a:p>
      </dsp:txBody>
      <dsp:txXfrm>
        <a:off x="2027783" y="0"/>
        <a:ext cx="3619082" cy="711350"/>
      </dsp:txXfrm>
    </dsp:sp>
    <dsp:sp modelId="{9F8FDD3B-94CC-4C38-B7DA-4B424C94CFDB}">
      <dsp:nvSpPr>
        <dsp:cNvPr id="0" name=""/>
        <dsp:cNvSpPr/>
      </dsp:nvSpPr>
      <dsp:spPr>
        <a:xfrm>
          <a:off x="2389691" y="711350"/>
          <a:ext cx="213719" cy="498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8069"/>
              </a:lnTo>
              <a:lnTo>
                <a:pt x="213719" y="498069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D584E-D9AB-4511-887E-067A971CCFB3}">
      <dsp:nvSpPr>
        <dsp:cNvPr id="0" name=""/>
        <dsp:cNvSpPr/>
      </dsp:nvSpPr>
      <dsp:spPr>
        <a:xfrm>
          <a:off x="2603411" y="878996"/>
          <a:ext cx="4755337" cy="66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Нравственные ориентиры </a:t>
          </a:r>
          <a:b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и ценности</a:t>
          </a:r>
        </a:p>
      </dsp:txBody>
      <dsp:txXfrm>
        <a:off x="2603411" y="878996"/>
        <a:ext cx="4755337" cy="660848"/>
      </dsp:txXfrm>
    </dsp:sp>
    <dsp:sp modelId="{602C8B40-8F09-40D1-8D36-F719270FF02D}">
      <dsp:nvSpPr>
        <dsp:cNvPr id="0" name=""/>
        <dsp:cNvSpPr/>
      </dsp:nvSpPr>
      <dsp:spPr>
        <a:xfrm>
          <a:off x="2389691" y="711350"/>
          <a:ext cx="213719" cy="13241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24130"/>
              </a:lnTo>
              <a:lnTo>
                <a:pt x="213719" y="132413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CA5A6-5979-4442-A0B5-62FA65E457EF}">
      <dsp:nvSpPr>
        <dsp:cNvPr id="0" name=""/>
        <dsp:cNvSpPr/>
      </dsp:nvSpPr>
      <dsp:spPr>
        <a:xfrm>
          <a:off x="2603411" y="1705056"/>
          <a:ext cx="4755337" cy="66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Навык взаимодействия </a:t>
          </a:r>
          <a:b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со сверстниками и взрослыми</a:t>
          </a:r>
        </a:p>
      </dsp:txBody>
      <dsp:txXfrm>
        <a:off x="2603411" y="1705056"/>
        <a:ext cx="4755337" cy="660848"/>
      </dsp:txXfrm>
    </dsp:sp>
    <dsp:sp modelId="{97D9F1B8-0F2C-4E31-B1F0-A5ABDA69D5CE}">
      <dsp:nvSpPr>
        <dsp:cNvPr id="0" name=""/>
        <dsp:cNvSpPr/>
      </dsp:nvSpPr>
      <dsp:spPr>
        <a:xfrm>
          <a:off x="2389691" y="711350"/>
          <a:ext cx="213719" cy="21501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190"/>
              </a:lnTo>
              <a:lnTo>
                <a:pt x="213719" y="215019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9D89F-0ED2-4338-9FEF-D42716E5FE9F}">
      <dsp:nvSpPr>
        <dsp:cNvPr id="0" name=""/>
        <dsp:cNvSpPr/>
      </dsp:nvSpPr>
      <dsp:spPr>
        <a:xfrm>
          <a:off x="2603411" y="2531116"/>
          <a:ext cx="4755337" cy="66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Мотивы поведения</a:t>
          </a:r>
        </a:p>
      </dsp:txBody>
      <dsp:txXfrm>
        <a:off x="2603411" y="2531116"/>
        <a:ext cx="4755337" cy="660848"/>
      </dsp:txXfrm>
    </dsp:sp>
    <dsp:sp modelId="{68E9194B-B56F-4658-BF88-033FFCADE1EF}">
      <dsp:nvSpPr>
        <dsp:cNvPr id="0" name=""/>
        <dsp:cNvSpPr/>
      </dsp:nvSpPr>
      <dsp:spPr>
        <a:xfrm>
          <a:off x="2389691" y="711350"/>
          <a:ext cx="213719" cy="2976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6250"/>
              </a:lnTo>
              <a:lnTo>
                <a:pt x="213719" y="297625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4CA240-E294-45A5-86A5-2A0569972669}">
      <dsp:nvSpPr>
        <dsp:cNvPr id="0" name=""/>
        <dsp:cNvSpPr/>
      </dsp:nvSpPr>
      <dsp:spPr>
        <a:xfrm>
          <a:off x="2603411" y="3357177"/>
          <a:ext cx="4707766" cy="660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effectLst/>
              <a:latin typeface="Arial" panose="020B0604020202020204" pitchFamily="34" charset="0"/>
              <a:cs typeface="Arial" panose="020B0604020202020204" pitchFamily="34" charset="0"/>
            </a:rPr>
            <a:t>Склонности и интересы</a:t>
          </a:r>
        </a:p>
      </dsp:txBody>
      <dsp:txXfrm>
        <a:off x="2603411" y="3357177"/>
        <a:ext cx="4707766" cy="6608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97553-FF94-4241-B30E-CAA84EC190AB}">
      <dsp:nvSpPr>
        <dsp:cNvPr id="0" name=""/>
        <dsp:cNvSpPr/>
      </dsp:nvSpPr>
      <dsp:spPr>
        <a:xfrm>
          <a:off x="1850663" y="619"/>
          <a:ext cx="3534490" cy="6755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Встроенное наблюдение</a:t>
          </a:r>
        </a:p>
      </dsp:txBody>
      <dsp:txXfrm>
        <a:off x="1850663" y="619"/>
        <a:ext cx="3534490" cy="675510"/>
      </dsp:txXfrm>
    </dsp:sp>
    <dsp:sp modelId="{9F8FDD3B-94CC-4C38-B7DA-4B424C94CFDB}">
      <dsp:nvSpPr>
        <dsp:cNvPr id="0" name=""/>
        <dsp:cNvSpPr/>
      </dsp:nvSpPr>
      <dsp:spPr>
        <a:xfrm>
          <a:off x="2204112" y="676129"/>
          <a:ext cx="353449" cy="501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556"/>
              </a:lnTo>
              <a:lnTo>
                <a:pt x="353449" y="501556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D584E-D9AB-4511-887E-067A971CCFB3}">
      <dsp:nvSpPr>
        <dsp:cNvPr id="0" name=""/>
        <dsp:cNvSpPr/>
      </dsp:nvSpPr>
      <dsp:spPr>
        <a:xfrm>
          <a:off x="2557561" y="843314"/>
          <a:ext cx="4797365" cy="66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Экскурсии, музейные уроки</a:t>
          </a:r>
        </a:p>
      </dsp:txBody>
      <dsp:txXfrm>
        <a:off x="2557561" y="843314"/>
        <a:ext cx="4797365" cy="668742"/>
      </dsp:txXfrm>
    </dsp:sp>
    <dsp:sp modelId="{2B8BBCFA-3A4B-4A76-BE9E-5DB0E624FDEA}">
      <dsp:nvSpPr>
        <dsp:cNvPr id="0" name=""/>
        <dsp:cNvSpPr/>
      </dsp:nvSpPr>
      <dsp:spPr>
        <a:xfrm>
          <a:off x="2204112" y="676129"/>
          <a:ext cx="353449" cy="13374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37484"/>
              </a:lnTo>
              <a:lnTo>
                <a:pt x="353449" y="1337484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DDE115-6315-40B5-9130-EF72CC8C47F9}">
      <dsp:nvSpPr>
        <dsp:cNvPr id="0" name=""/>
        <dsp:cNvSpPr/>
      </dsp:nvSpPr>
      <dsp:spPr>
        <a:xfrm>
          <a:off x="2557561" y="1679242"/>
          <a:ext cx="4830117" cy="66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Диспуты и дебаты</a:t>
          </a:r>
          <a:endParaRPr lang="ru-RU" sz="22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7561" y="1679242"/>
        <a:ext cx="4830117" cy="668742"/>
      </dsp:txXfrm>
    </dsp:sp>
    <dsp:sp modelId="{602C8B40-8F09-40D1-8D36-F719270FF02D}">
      <dsp:nvSpPr>
        <dsp:cNvPr id="0" name=""/>
        <dsp:cNvSpPr/>
      </dsp:nvSpPr>
      <dsp:spPr>
        <a:xfrm>
          <a:off x="2204112" y="676129"/>
          <a:ext cx="353449" cy="2173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3412"/>
              </a:lnTo>
              <a:lnTo>
                <a:pt x="353449" y="2173412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ECA5A6-5979-4442-A0B5-62FA65E457EF}">
      <dsp:nvSpPr>
        <dsp:cNvPr id="0" name=""/>
        <dsp:cNvSpPr/>
      </dsp:nvSpPr>
      <dsp:spPr>
        <a:xfrm>
          <a:off x="2557561" y="2515170"/>
          <a:ext cx="4817234" cy="66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Коллективные творческие дела или групповые проекты</a:t>
          </a:r>
          <a:endParaRPr lang="ru-RU" sz="22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7561" y="2515170"/>
        <a:ext cx="4817234" cy="668742"/>
      </dsp:txXfrm>
    </dsp:sp>
    <dsp:sp modelId="{97D9F1B8-0F2C-4E31-B1F0-A5ABDA69D5CE}">
      <dsp:nvSpPr>
        <dsp:cNvPr id="0" name=""/>
        <dsp:cNvSpPr/>
      </dsp:nvSpPr>
      <dsp:spPr>
        <a:xfrm>
          <a:off x="2204112" y="676129"/>
          <a:ext cx="353449" cy="3009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9340"/>
              </a:lnTo>
              <a:lnTo>
                <a:pt x="353449" y="300934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A9D89F-0ED2-4338-9FEF-D42716E5FE9F}">
      <dsp:nvSpPr>
        <dsp:cNvPr id="0" name=""/>
        <dsp:cNvSpPr/>
      </dsp:nvSpPr>
      <dsp:spPr>
        <a:xfrm>
          <a:off x="2557561" y="3351098"/>
          <a:ext cx="4817234" cy="6687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Праздничные мероприятия </a:t>
          </a:r>
          <a:b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200" b="1" kern="1200" dirty="0">
              <a:latin typeface="Arial" panose="020B0604020202020204" pitchFamily="34" charset="0"/>
              <a:cs typeface="Arial" panose="020B0604020202020204" pitchFamily="34" charset="0"/>
            </a:rPr>
            <a:t>и образовательные события</a:t>
          </a:r>
          <a:endParaRPr lang="ru-RU" sz="2200" b="1" kern="1200" dirty="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57561" y="3351098"/>
        <a:ext cx="4817234" cy="668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54780B-0B2A-416B-8B8B-00C92A0AAD11}">
      <dsp:nvSpPr>
        <dsp:cNvPr id="0" name=""/>
        <dsp:cNvSpPr/>
      </dsp:nvSpPr>
      <dsp:spPr>
        <a:xfrm>
          <a:off x="573" y="281"/>
          <a:ext cx="10492680" cy="9807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Действующий ФГОС основного общего образования </a:t>
          </a:r>
        </a:p>
      </dsp:txBody>
      <dsp:txXfrm>
        <a:off x="29298" y="29006"/>
        <a:ext cx="10435230" cy="923295"/>
      </dsp:txXfrm>
    </dsp:sp>
    <dsp:sp modelId="{599C2063-C352-4EC7-A724-51AE33D464C3}">
      <dsp:nvSpPr>
        <dsp:cNvPr id="0" name=""/>
        <dsp:cNvSpPr/>
      </dsp:nvSpPr>
      <dsp:spPr>
        <a:xfrm>
          <a:off x="10815" y="1223492"/>
          <a:ext cx="10472196" cy="9039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Задача – формировать  </a:t>
          </a:r>
          <a:b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у школьников</a:t>
          </a:r>
        </a:p>
      </dsp:txBody>
      <dsp:txXfrm>
        <a:off x="37290" y="1249967"/>
        <a:ext cx="10419246" cy="850964"/>
      </dsp:txXfrm>
    </dsp:sp>
    <dsp:sp modelId="{F641C7F4-2A07-4476-8C06-4D6485CA4F2F}">
      <dsp:nvSpPr>
        <dsp:cNvPr id="0" name=""/>
        <dsp:cNvSpPr/>
      </dsp:nvSpPr>
      <dsp:spPr>
        <a:xfrm>
          <a:off x="10815" y="2369871"/>
          <a:ext cx="3395653" cy="1664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Культуру исследовательской</a:t>
          </a:r>
          <a:b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и проектной деятельности</a:t>
          </a:r>
        </a:p>
      </dsp:txBody>
      <dsp:txXfrm>
        <a:off x="59576" y="2418632"/>
        <a:ext cx="3298131" cy="1567298"/>
      </dsp:txXfrm>
    </dsp:sp>
    <dsp:sp modelId="{8A66D69A-54C6-4027-97E9-B95D1F0C36CB}">
      <dsp:nvSpPr>
        <dsp:cNvPr id="0" name=""/>
        <dsp:cNvSpPr/>
      </dsp:nvSpPr>
      <dsp:spPr>
        <a:xfrm>
          <a:off x="3549087" y="2369871"/>
          <a:ext cx="3395653" cy="1664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Навыки презентации результатов исследования</a:t>
          </a:r>
        </a:p>
      </dsp:txBody>
      <dsp:txXfrm>
        <a:off x="3597848" y="2418632"/>
        <a:ext cx="3298131" cy="1567298"/>
      </dsp:txXfrm>
    </dsp:sp>
    <dsp:sp modelId="{DC1CAF20-BD3E-4852-9467-300F0BC28CB6}">
      <dsp:nvSpPr>
        <dsp:cNvPr id="0" name=""/>
        <dsp:cNvSpPr/>
      </dsp:nvSpPr>
      <dsp:spPr>
        <a:xfrm>
          <a:off x="7087358" y="2369871"/>
          <a:ext cx="3395653" cy="16648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Навыки выполнять </a:t>
          </a:r>
          <a:b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</a:br>
          <a:r>
            <a:rPr lang="ru-RU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межпредметный проект</a:t>
          </a:r>
        </a:p>
      </dsp:txBody>
      <dsp:txXfrm>
        <a:off x="7136119" y="2418632"/>
        <a:ext cx="3298131" cy="15672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pPr/>
              <a:t>18.01.2018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3.xml"/><Relationship Id="rId10" Type="http://schemas.microsoft.com/office/2007/relationships/hdphoto" Target="../media/hdphoto1.wdp"/><Relationship Id="rId4" Type="http://schemas.openxmlformats.org/officeDocument/2006/relationships/diagramData" Target="../diagrams/data3.xml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3.png"/><Relationship Id="rId4" Type="http://schemas.openxmlformats.org/officeDocument/2006/relationships/diagramData" Target="../diagrams/data4.xml"/><Relationship Id="rId9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12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3.png"/><Relationship Id="rId4" Type="http://schemas.openxmlformats.org/officeDocument/2006/relationships/diagramData" Target="../diagrams/data5.xm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.png"/><Relationship Id="rId5" Type="http://schemas.openxmlformats.org/officeDocument/2006/relationships/diagramLayout" Target="../diagrams/layout6.xml"/><Relationship Id="rId10" Type="http://schemas.microsoft.com/office/2007/relationships/hdphoto" Target="../media/hdphoto2.wdp"/><Relationship Id="rId4" Type="http://schemas.openxmlformats.org/officeDocument/2006/relationships/diagramData" Target="../diagrams/data6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5" Type="http://schemas.openxmlformats.org/officeDocument/2006/relationships/image" Target="../media/image3.png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image" Target="../media/image3.png"/><Relationship Id="rId4" Type="http://schemas.openxmlformats.org/officeDocument/2006/relationships/diagramData" Target="../diagrams/data9.xml"/><Relationship Id="rId9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10" Type="http://schemas.openxmlformats.org/officeDocument/2006/relationships/image" Target="../media/image3.png"/><Relationship Id="rId4" Type="http://schemas.openxmlformats.org/officeDocument/2006/relationships/diagramData" Target="../diagrams/data10.xml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1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1.xml"/><Relationship Id="rId10" Type="http://schemas.openxmlformats.org/officeDocument/2006/relationships/image" Target="../media/image3.png"/><Relationship Id="rId4" Type="http://schemas.openxmlformats.org/officeDocument/2006/relationships/diagramData" Target="../diagrams/data11.xml"/><Relationship Id="rId9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3.png"/><Relationship Id="rId4" Type="http://schemas.openxmlformats.org/officeDocument/2006/relationships/diagramData" Target="../diagrams/data12.xml"/><Relationship Id="rId9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.png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7312" y="504370"/>
            <a:ext cx="1865887" cy="539502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2798" y="563492"/>
            <a:ext cx="2358678" cy="3023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0600" y="1333500"/>
            <a:ext cx="7900693" cy="507841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Как изменить</a:t>
            </a:r>
            <a:endParaRPr lang="ru-RU" sz="52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внеурочную деятельность </a:t>
            </a:r>
            <a:br>
              <a:rPr lang="en-US" sz="5200" dirty="0">
                <a:latin typeface="+mn-ea"/>
                <a:cs typeface="+mn-ea"/>
              </a:rPr>
            </a:br>
            <a:r>
              <a: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новым </a:t>
            </a:r>
            <a:br>
              <a:rPr lang="en-US" sz="5200" dirty="0">
                <a:latin typeface="+mn-ea"/>
                <a:cs typeface="+mn-ea"/>
              </a:rPr>
            </a:br>
            <a:r>
              <a: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требованиям </a:t>
            </a:r>
            <a:endParaRPr lang="ru-RU" sz="52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ru-RU" sz="5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ФГОС </a:t>
            </a:r>
            <a:endParaRPr lang="ru-RU" sz="5200" dirty="0"/>
          </a:p>
        </p:txBody>
      </p:sp>
    </p:spTree>
    <p:extLst>
      <p:ext uri="{BB962C8B-B14F-4D97-AF65-F5344CB8AC3E}">
        <p14:creationId xmlns:p14="http://schemas.microsoft.com/office/powerpoint/2010/main" val="84286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428" y="476672"/>
            <a:ext cx="10972800" cy="936104"/>
          </a:xfrm>
        </p:spPr>
        <p:txBody>
          <a:bodyPr>
            <a:noAutofit/>
          </a:bodyPr>
          <a:lstStyle/>
          <a:p>
            <a:r>
              <a:rPr lang="ru-RU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Новые образовательные Результаты</a:t>
            </a:r>
            <a:br>
              <a:rPr lang="ru-RU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в программе воспитания</a:t>
            </a: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5400" y="5805264"/>
            <a:ext cx="1865887" cy="539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5680" y="5949280"/>
            <a:ext cx="2358678" cy="302356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860129" y="1658383"/>
            <a:ext cx="8382296" cy="4086780"/>
            <a:chOff x="648018" y="1569403"/>
            <a:chExt cx="8594725" cy="4282757"/>
          </a:xfrm>
        </p:grpSpPr>
        <p:pic>
          <p:nvPicPr>
            <p:cNvPr id="9" name="Picture 2" descr="C:\Users\ymedvedeva\Desktop\Рисунок1.png"/>
            <p:cNvPicPr>
              <a:picLocks noChangeAspect="1" noChangeArrowheads="1"/>
            </p:cNvPicPr>
            <p:nvPr/>
          </p:nvPicPr>
          <p:blipFill>
            <a:blip r:embed="rId6" cstate="print"/>
            <a:srcRect b="1720"/>
            <a:stretch>
              <a:fillRect/>
            </a:stretch>
          </p:blipFill>
          <p:spPr bwMode="auto">
            <a:xfrm>
              <a:off x="648018" y="1569403"/>
              <a:ext cx="8594725" cy="4282757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586737" y="3714244"/>
              <a:ext cx="1880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-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6E5D9C6-59B1-47BC-8749-E1994F28846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915" y="2177142"/>
            <a:ext cx="3405791" cy="496395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6A06C4B1-966F-40A5-A9D2-08FB144978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1558456"/>
              </p:ext>
            </p:extLst>
          </p:nvPr>
        </p:nvGraphicFramePr>
        <p:xfrm>
          <a:off x="-704850" y="1724025"/>
          <a:ext cx="11571988" cy="4410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 descr="Изображение выглядит как человек, стоит, мужчина, держит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AD81AEB-E07F-4A13-A45C-D95782EE051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"/>
                    </a14:imgEffect>
                    <a14:imgEffect>
                      <a14:brightnessContrast bright="-9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275" y="1490552"/>
            <a:ext cx="4633969" cy="949336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1EE75A6F-8D0A-48C4-943E-C63746A41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412058"/>
            <a:ext cx="11117263" cy="1040513"/>
          </a:xfrm>
        </p:spPr>
        <p:txBody>
          <a:bodyPr>
            <a:noAutofit/>
          </a:bodyPr>
          <a:lstStyle/>
          <a:p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личностные </a:t>
            </a:r>
            <a:r>
              <a:rPr lang="ru-RU" sz="3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результатЫ</a:t>
            </a:r>
            <a:br>
              <a:rPr lang="en-US" sz="3800" dirty="0">
                <a:latin typeface="+mj-ea"/>
                <a:cs typeface="+mj-ea"/>
              </a:rPr>
            </a:b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 в программе воспитания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19150" y="5495925"/>
            <a:ext cx="1865887" cy="539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23900" y="6067425"/>
            <a:ext cx="2164095" cy="27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585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79F13FE6-1F95-4978-8C4B-4C099A171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8713474"/>
              </p:ext>
            </p:extLst>
          </p:nvPr>
        </p:nvGraphicFramePr>
        <p:xfrm>
          <a:off x="400050" y="1714500"/>
          <a:ext cx="11582402" cy="4519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25171CD8-02BA-4D03-9E7D-D60289696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1117263" cy="1058234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Тематическое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планирование учитывает программу воспитания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57250" y="5381625"/>
            <a:ext cx="1865887" cy="539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3425" y="6020723"/>
            <a:ext cx="2128653" cy="2737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9411073E-4958-4B44-BF69-75196D3BB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4629"/>
            <a:ext cx="11117943" cy="773716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Главное –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личностные результаты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4267C6C-066B-4C29-860B-535143E9FD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4607258"/>
              </p:ext>
            </p:extLst>
          </p:nvPr>
        </p:nvGraphicFramePr>
        <p:xfrm>
          <a:off x="2619375" y="1320165"/>
          <a:ext cx="8978162" cy="4333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9854241" y="5810250"/>
            <a:ext cx="1865887" cy="539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305675" y="5925268"/>
            <a:ext cx="2358678" cy="302356"/>
          </a:xfrm>
          <a:prstGeom prst="rect">
            <a:avLst/>
          </a:prstGeom>
        </p:spPr>
      </p:pic>
      <p:pic>
        <p:nvPicPr>
          <p:cNvPr id="3" name="Рисунок 8">
            <a:extLst>
              <a:ext uri="{FF2B5EF4-FFF2-40B4-BE49-F238E27FC236}">
                <a16:creationId xmlns:a16="http://schemas.microsoft.com/office/drawing/2014/main" id="{47CC77E1-C517-4B6C-B47E-0C9D8DE1D4D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0000" flipH="1">
            <a:off x="-38100" y="2457450"/>
            <a:ext cx="3655582" cy="542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575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E65E286E-EAC6-4C07-B920-71CDA0A44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476672"/>
            <a:ext cx="11117943" cy="1215572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Как оценивать результаты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внеурочной деятельности</a:t>
            </a:r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22EC67FB-51C4-4E5A-8BC1-DA32EF9078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2961254"/>
              </p:ext>
            </p:extLst>
          </p:nvPr>
        </p:nvGraphicFramePr>
        <p:xfrm>
          <a:off x="551384" y="1484784"/>
          <a:ext cx="10508343" cy="444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06B61C6-DBFA-47DD-88E8-8823073CDC4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092" b="8571"/>
          <a:stretch/>
        </p:blipFill>
        <p:spPr>
          <a:xfrm>
            <a:off x="7769582" y="1945028"/>
            <a:ext cx="4756248" cy="49129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068684" y="5948292"/>
            <a:ext cx="2358678" cy="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176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0ED13B9-26DC-48C0-8A9F-413319FFB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4629"/>
            <a:ext cx="11117943" cy="1215572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оценочные процедуры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форме наблюдения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63C5A3A2-FFEF-47A0-9256-D249C55EE2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7684237"/>
              </p:ext>
            </p:extLst>
          </p:nvPr>
        </p:nvGraphicFramePr>
        <p:xfrm>
          <a:off x="-1204687" y="1770741"/>
          <a:ext cx="9238343" cy="40204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334DA32C-4018-4C32-8025-C1FA1F42EC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973178"/>
              </p:ext>
            </p:extLst>
          </p:nvPr>
        </p:nvGraphicFramePr>
        <p:xfrm>
          <a:off x="4187371" y="1785257"/>
          <a:ext cx="9238343" cy="40204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77313" y="5877271"/>
            <a:ext cx="1706244" cy="4933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237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DCAFAC-DDF8-4622-A0C3-33533F914DD4}"/>
              </a:ext>
            </a:extLst>
          </p:cNvPr>
          <p:cNvSpPr/>
          <p:nvPr/>
        </p:nvSpPr>
        <p:spPr>
          <a:xfrm>
            <a:off x="638629" y="391663"/>
            <a:ext cx="11059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Оценка в форме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экспертизы проектов</a:t>
            </a:r>
            <a:endParaRPr lang="ru-RU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EA4B9794-F2AF-4C4C-A942-77476805C5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322742"/>
              </p:ext>
            </p:extLst>
          </p:nvPr>
        </p:nvGraphicFramePr>
        <p:xfrm>
          <a:off x="1016000" y="1698170"/>
          <a:ext cx="10493828" cy="4034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02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FDCAFAC-DDF8-4622-A0C3-33533F914DD4}"/>
              </a:ext>
            </a:extLst>
          </p:cNvPr>
          <p:cNvSpPr/>
          <p:nvPr/>
        </p:nvSpPr>
        <p:spPr>
          <a:xfrm>
            <a:off x="638629" y="391663"/>
            <a:ext cx="11059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Оценка в форме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экспертизы проектов</a:t>
            </a: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B94B81C2-4984-4064-AEDB-EFB2AB9FD1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2743050"/>
              </p:ext>
            </p:extLst>
          </p:nvPr>
        </p:nvGraphicFramePr>
        <p:xfrm>
          <a:off x="994229" y="1729617"/>
          <a:ext cx="10377714" cy="3974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297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FCAC47-A604-4279-B3C4-93229FAA7A21}"/>
              </a:ext>
            </a:extLst>
          </p:cNvPr>
          <p:cNvSpPr/>
          <p:nvPr/>
        </p:nvSpPr>
        <p:spPr>
          <a:xfrm>
            <a:off x="638629" y="391663"/>
            <a:ext cx="110598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Оценка с помощью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технологии портфолио</a:t>
            </a:r>
            <a:endParaRPr lang="ru-RU" dirty="0"/>
          </a:p>
        </p:txBody>
      </p:sp>
      <p:sp>
        <p:nvSpPr>
          <p:cNvPr id="5" name="Прямоугольник: скругленные верхние углы 4">
            <a:extLst>
              <a:ext uri="{FF2B5EF4-FFF2-40B4-BE49-F238E27FC236}">
                <a16:creationId xmlns:a16="http://schemas.microsoft.com/office/drawing/2014/main" id="{C7180792-4766-4E4F-A31F-7166F4AA067E}"/>
              </a:ext>
            </a:extLst>
          </p:cNvPr>
          <p:cNvSpPr/>
          <p:nvPr/>
        </p:nvSpPr>
        <p:spPr>
          <a:xfrm rot="16200000">
            <a:off x="2223315" y="1752768"/>
            <a:ext cx="3824025" cy="4252838"/>
          </a:xfrm>
          <a:prstGeom prst="round2Same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vert" rtlCol="0" anchor="ctr"/>
          <a:lstStyle/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Образовательные успехи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школьников: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на конкурсах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соревнованиях;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общественных акциях;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волонтерских практиках;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 общественно-полезном труде</a:t>
            </a:r>
          </a:p>
        </p:txBody>
      </p:sp>
      <p:sp>
        <p:nvSpPr>
          <p:cNvPr id="6" name="Прямоугольник: скругленные верхние углы 5">
            <a:extLst>
              <a:ext uri="{FF2B5EF4-FFF2-40B4-BE49-F238E27FC236}">
                <a16:creationId xmlns:a16="http://schemas.microsoft.com/office/drawing/2014/main" id="{2EC155B9-D652-4C3E-99BA-E5835642002F}"/>
              </a:ext>
            </a:extLst>
          </p:cNvPr>
          <p:cNvSpPr/>
          <p:nvPr/>
        </p:nvSpPr>
        <p:spPr>
          <a:xfrm rot="16200000" flipV="1">
            <a:off x="6724086" y="1785441"/>
            <a:ext cx="3824025" cy="4230054"/>
          </a:xfrm>
          <a:prstGeom prst="round2SameRect">
            <a:avLst/>
          </a:prstGeom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82550" indent="47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Классные часы в рамках внеурочной деятельности:</a:t>
            </a: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провести раз в четверть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или триместр учет единиц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1938" indent="-174625">
              <a:buFont typeface="Arial" panose="020B0604020202020204" pitchFamily="34" charset="0"/>
              <a:buChar char="•"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обсудить результаты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с учениками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 их родителями</a:t>
            </a:r>
          </a:p>
        </p:txBody>
      </p:sp>
      <p:sp>
        <p:nvSpPr>
          <p:cNvPr id="8" name="Стрелка: круговая 7">
            <a:extLst>
              <a:ext uri="{FF2B5EF4-FFF2-40B4-BE49-F238E27FC236}">
                <a16:creationId xmlns:a16="http://schemas.microsoft.com/office/drawing/2014/main" id="{DCF6B658-2605-44BC-96F2-CA66B5C1C5B1}"/>
              </a:ext>
            </a:extLst>
          </p:cNvPr>
          <p:cNvSpPr/>
          <p:nvPr/>
        </p:nvSpPr>
        <p:spPr>
          <a:xfrm rot="244728">
            <a:off x="5312231" y="1505004"/>
            <a:ext cx="2061028" cy="1814285"/>
          </a:xfrm>
          <a:prstGeom prst="circular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: круговая 8">
            <a:extLst>
              <a:ext uri="{FF2B5EF4-FFF2-40B4-BE49-F238E27FC236}">
                <a16:creationId xmlns:a16="http://schemas.microsoft.com/office/drawing/2014/main" id="{439D2101-B24F-47C7-B188-4402B4A6A444}"/>
              </a:ext>
            </a:extLst>
          </p:cNvPr>
          <p:cNvSpPr/>
          <p:nvPr/>
        </p:nvSpPr>
        <p:spPr>
          <a:xfrm rot="10800000">
            <a:off x="5370287" y="4506909"/>
            <a:ext cx="2061028" cy="1814285"/>
          </a:xfrm>
          <a:prstGeom prst="circular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42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FCAC47-A604-4279-B3C4-93229FAA7A21}"/>
              </a:ext>
            </a:extLst>
          </p:cNvPr>
          <p:cNvSpPr/>
          <p:nvPr/>
        </p:nvSpPr>
        <p:spPr>
          <a:xfrm>
            <a:off x="638175" y="392113"/>
            <a:ext cx="11060113" cy="127727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ru-RU" sz="3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индивидуальные образовательные достижения школьнико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в</a:t>
            </a:r>
            <a:endParaRPr lang="ru-RU" sz="4000" b="1" cap="all" dirty="0">
              <a:solidFill>
                <a:srgbClr val="381563"/>
              </a:solidFill>
              <a:latin typeface="Arial"/>
              <a:cs typeface="Arial"/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16768" y="5905771"/>
            <a:ext cx="1670382" cy="4823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86650" y="6013601"/>
            <a:ext cx="2110932" cy="269857"/>
          </a:xfrm>
          <a:prstGeom prst="rect">
            <a:avLst/>
          </a:prstGeom>
        </p:spPr>
      </p:pic>
      <p:sp>
        <p:nvSpPr>
          <p:cNvPr id="2" name="Прямоугольник: усеченные противолежащие углы 1">
            <a:extLst>
              <a:ext uri="{FF2B5EF4-FFF2-40B4-BE49-F238E27FC236}">
                <a16:creationId xmlns:a16="http://schemas.microsoft.com/office/drawing/2014/main" id="{7FB5CE3D-A021-452A-AD93-D4E3EEAF435D}"/>
              </a:ext>
            </a:extLst>
          </p:cNvPr>
          <p:cNvSpPr/>
          <p:nvPr/>
        </p:nvSpPr>
        <p:spPr>
          <a:xfrm>
            <a:off x="2809875" y="1722438"/>
            <a:ext cx="7821834" cy="1250950"/>
          </a:xfrm>
          <a:prstGeom prst="snip2Diag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Ученики осваивают дополнительные общеобразовательные программы, </a:t>
            </a:r>
            <a:br>
              <a:rPr lang="en-US" dirty="0">
                <a:latin typeface="+mn-ea"/>
                <a:cs typeface="+mn-ea"/>
              </a:rPr>
            </a:br>
            <a:r>
              <a:rPr lang="ru-RU" sz="2400" dirty="0">
                <a:latin typeface="Arial"/>
                <a:cs typeface="Arial"/>
              </a:rPr>
              <a:t>в том числе вне стен школы</a:t>
            </a:r>
            <a:endParaRPr lang="ru-RU" dirty="0"/>
          </a:p>
        </p:txBody>
      </p:sp>
      <p:sp>
        <p:nvSpPr>
          <p:cNvPr id="8" name="Прямоугольник: усеченные противолежащие углы 7">
            <a:extLst>
              <a:ext uri="{FF2B5EF4-FFF2-40B4-BE49-F238E27FC236}">
                <a16:creationId xmlns:a16="http://schemas.microsoft.com/office/drawing/2014/main" id="{7A3BD7D9-90B0-4D30-B20E-A63982657BB0}"/>
              </a:ext>
            </a:extLst>
          </p:cNvPr>
          <p:cNvSpPr/>
          <p:nvPr/>
        </p:nvSpPr>
        <p:spPr>
          <a:xfrm>
            <a:off x="3305175" y="3053080"/>
            <a:ext cx="7790306" cy="1287463"/>
          </a:xfrm>
          <a:prstGeom prst="snip2Diag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Ученики достигают</a:t>
            </a:r>
            <a:br>
              <a:rPr lang="en-US" dirty="0">
                <a:latin typeface="+mn-ea"/>
                <a:cs typeface="+mn-ea"/>
              </a:rPr>
            </a:br>
            <a:r>
              <a:rPr lang="ru-RU" sz="2400" dirty="0">
                <a:latin typeface="Arial"/>
                <a:cs typeface="Arial"/>
              </a:rPr>
              <a:t>индивидуальных результатов</a:t>
            </a:r>
            <a:endParaRPr lang="ru-RU" sz="2400" dirty="0" err="1">
              <a:latin typeface="Arial"/>
              <a:cs typeface="Arial"/>
            </a:endParaRPr>
          </a:p>
        </p:txBody>
      </p:sp>
      <p:sp>
        <p:nvSpPr>
          <p:cNvPr id="9" name="Прямоугольник: усеченные противолежащие углы 8">
            <a:extLst>
              <a:ext uri="{FF2B5EF4-FFF2-40B4-BE49-F238E27FC236}">
                <a16:creationId xmlns:a16="http://schemas.microsoft.com/office/drawing/2014/main" id="{20EBFEDB-347E-416B-B98B-194BB00FD0FC}"/>
              </a:ext>
            </a:extLst>
          </p:cNvPr>
          <p:cNvSpPr/>
          <p:nvPr/>
        </p:nvSpPr>
        <p:spPr>
          <a:xfrm>
            <a:off x="3943350" y="4453087"/>
            <a:ext cx="7543100" cy="1250950"/>
          </a:xfrm>
          <a:prstGeom prst="snip2Diag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/>
                <a:cs typeface="Arial"/>
              </a:rPr>
              <a:t>Школа учитывает достижения на основании </a:t>
            </a:r>
            <a:br>
              <a:rPr lang="en-US" dirty="0">
                <a:latin typeface="+mn-ea"/>
                <a:cs typeface="+mn-ea"/>
              </a:rPr>
            </a:br>
            <a:r>
              <a:rPr lang="ru-RU" sz="2400" dirty="0">
                <a:latin typeface="Arial"/>
                <a:cs typeface="Arial"/>
              </a:rPr>
              <a:t>Положения о формах, порядке, периодичности текущего контроля и промежуточной аттестации</a:t>
            </a:r>
            <a:endParaRPr lang="ru-RU" dirty="0">
              <a:latin typeface="Calibri"/>
              <a:cs typeface="Arial"/>
            </a:endParaRPr>
          </a:p>
        </p:txBody>
      </p:sp>
      <p:sp>
        <p:nvSpPr>
          <p:cNvPr id="4" name="Стрелка: изогнутая влево 3">
            <a:extLst>
              <a:ext uri="{FF2B5EF4-FFF2-40B4-BE49-F238E27FC236}">
                <a16:creationId xmlns:a16="http://schemas.microsoft.com/office/drawing/2014/main" id="{C5D7E1C4-0759-4A33-B87E-7647430E34EF}"/>
              </a:ext>
            </a:extLst>
          </p:cNvPr>
          <p:cNvSpPr/>
          <p:nvPr/>
        </p:nvSpPr>
        <p:spPr>
          <a:xfrm>
            <a:off x="10548938" y="2290025"/>
            <a:ext cx="855662" cy="1375513"/>
          </a:xfrm>
          <a:prstGeom prst="curved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трелка: изогнутая влево 11">
            <a:extLst>
              <a:ext uri="{FF2B5EF4-FFF2-40B4-BE49-F238E27FC236}">
                <a16:creationId xmlns:a16="http://schemas.microsoft.com/office/drawing/2014/main" id="{2A4AD6DE-E14B-4FDD-9242-B774B56CA549}"/>
              </a:ext>
            </a:extLst>
          </p:cNvPr>
          <p:cNvSpPr/>
          <p:nvPr/>
        </p:nvSpPr>
        <p:spPr>
          <a:xfrm>
            <a:off x="10915469" y="3759500"/>
            <a:ext cx="731520" cy="1216152"/>
          </a:xfrm>
          <a:prstGeom prst="curved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F35ACE28-278F-4089-BFBF-24108B7BC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02570"/>
            <a:ext cx="5344780" cy="39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272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36221"/>
            <a:ext cx="11123851" cy="1143000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Какие документы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меняют</a:t>
            </a:r>
            <a:br>
              <a:rPr lang="en-US" dirty="0"/>
            </a:br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внеурочнУЮ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 деятельность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295CB052-512D-4DBB-86AC-69E236EBBF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128168"/>
              </p:ext>
            </p:extLst>
          </p:nvPr>
        </p:nvGraphicFramePr>
        <p:xfrm>
          <a:off x="767408" y="1484784"/>
          <a:ext cx="10171535" cy="5112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C:\Users\ymedvedeva\Desktop\Медведева\КАРТИНКИ\Учитель 1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99659" y="1669955"/>
            <a:ext cx="4251694" cy="54451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79998" y="5948292"/>
            <a:ext cx="2358678" cy="3023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78E8CB-C2AD-4412-B085-3F1F9A0EE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4629"/>
            <a:ext cx="11117943" cy="1215572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Что осталось без изменений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новых редакциях ФГОС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BABD42E3-FFDD-4E86-9315-13F60EF4C6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0595447"/>
              </p:ext>
            </p:extLst>
          </p:nvPr>
        </p:nvGraphicFramePr>
        <p:xfrm>
          <a:off x="-471055" y="1343891"/>
          <a:ext cx="11665528" cy="4752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38056" y="5948292"/>
            <a:ext cx="2358678" cy="302356"/>
          </a:xfrm>
          <a:prstGeom prst="rect">
            <a:avLst/>
          </a:prstGeom>
        </p:spPr>
      </p:pic>
      <p:pic>
        <p:nvPicPr>
          <p:cNvPr id="2" name="Рисунок 14">
            <a:extLst>
              <a:ext uri="{FF2B5EF4-FFF2-40B4-BE49-F238E27FC236}">
                <a16:creationId xmlns:a16="http://schemas.microsoft.com/office/drawing/2014/main" id="{52A800D7-E01A-48BF-B92C-997D88BE914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8150" y="2329417"/>
            <a:ext cx="3983687" cy="604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4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491C88-8CE1-404D-A152-7785C6934E19}"/>
              </a:ext>
            </a:extLst>
          </p:cNvPr>
          <p:cNvSpPr/>
          <p:nvPr/>
        </p:nvSpPr>
        <p:spPr>
          <a:xfrm>
            <a:off x="608238" y="408285"/>
            <a:ext cx="111338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ea typeface="+mj-ea"/>
                <a:cs typeface="Arial" pitchFamily="34" charset="0"/>
              </a:rPr>
              <a:t>Прежними остались направления внеурочной деятельности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767408" y="1567543"/>
            <a:ext cx="10873049" cy="4681257"/>
            <a:chOff x="740229" y="1594998"/>
            <a:chExt cx="10921361" cy="5248888"/>
          </a:xfrm>
        </p:grpSpPr>
        <p:sp>
          <p:nvSpPr>
            <p:cNvPr id="22" name="Стрелка: вправо 21">
              <a:extLst>
                <a:ext uri="{FF2B5EF4-FFF2-40B4-BE49-F238E27FC236}">
                  <a16:creationId xmlns:a16="http://schemas.microsoft.com/office/drawing/2014/main" id="{DC562CFF-313D-4F10-90DC-73C0AAA8ADCE}"/>
                </a:ext>
              </a:extLst>
            </p:cNvPr>
            <p:cNvSpPr/>
            <p:nvPr/>
          </p:nvSpPr>
          <p:spPr>
            <a:xfrm>
              <a:off x="856345" y="1594998"/>
              <a:ext cx="5305191" cy="235494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Духовно-нравственное</a:t>
              </a:r>
            </a:p>
          </p:txBody>
        </p:sp>
        <p:sp>
          <p:nvSpPr>
            <p:cNvPr id="24" name="Стрелка: вправо 23">
              <a:extLst>
                <a:ext uri="{FF2B5EF4-FFF2-40B4-BE49-F238E27FC236}">
                  <a16:creationId xmlns:a16="http://schemas.microsoft.com/office/drawing/2014/main" id="{209C00B8-0B63-4EF2-BBBB-7B85C38BAF14}"/>
                </a:ext>
              </a:extLst>
            </p:cNvPr>
            <p:cNvSpPr/>
            <p:nvPr/>
          </p:nvSpPr>
          <p:spPr>
            <a:xfrm>
              <a:off x="740229" y="3116992"/>
              <a:ext cx="4684702" cy="2354943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Спортивно-оздоровительное</a:t>
              </a:r>
            </a:p>
          </p:txBody>
        </p:sp>
        <p:sp>
          <p:nvSpPr>
            <p:cNvPr id="25" name="Стрелка: вправо 24">
              <a:extLst>
                <a:ext uri="{FF2B5EF4-FFF2-40B4-BE49-F238E27FC236}">
                  <a16:creationId xmlns:a16="http://schemas.microsoft.com/office/drawing/2014/main" id="{6ACE7EC9-F7B7-4BC0-8034-8CEAE869E86E}"/>
                </a:ext>
              </a:extLst>
            </p:cNvPr>
            <p:cNvSpPr/>
            <p:nvPr/>
          </p:nvSpPr>
          <p:spPr>
            <a:xfrm>
              <a:off x="856344" y="4488943"/>
              <a:ext cx="5675085" cy="2354943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Социальное</a:t>
              </a:r>
            </a:p>
          </p:txBody>
        </p:sp>
        <p:sp>
          <p:nvSpPr>
            <p:cNvPr id="27" name="Стрелка: вправо 26">
              <a:extLst>
                <a:ext uri="{FF2B5EF4-FFF2-40B4-BE49-F238E27FC236}">
                  <a16:creationId xmlns:a16="http://schemas.microsoft.com/office/drawing/2014/main" id="{81E50888-D3AA-4965-9D97-2CBB0C49316B}"/>
                </a:ext>
              </a:extLst>
            </p:cNvPr>
            <p:cNvSpPr/>
            <p:nvPr/>
          </p:nvSpPr>
          <p:spPr>
            <a:xfrm flipH="1">
              <a:off x="6153592" y="3852528"/>
              <a:ext cx="5385306" cy="2354943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Общекультурное</a:t>
              </a:r>
            </a:p>
          </p:txBody>
        </p:sp>
        <p:sp>
          <p:nvSpPr>
            <p:cNvPr id="26" name="Стрелка: вправо 25">
              <a:extLst>
                <a:ext uri="{FF2B5EF4-FFF2-40B4-BE49-F238E27FC236}">
                  <a16:creationId xmlns:a16="http://schemas.microsoft.com/office/drawing/2014/main" id="{BCC06D6D-AB94-455F-AF13-50CAF759B1CF}"/>
                </a:ext>
              </a:extLst>
            </p:cNvPr>
            <p:cNvSpPr/>
            <p:nvPr/>
          </p:nvSpPr>
          <p:spPr>
            <a:xfrm flipH="1">
              <a:off x="5863814" y="2038641"/>
              <a:ext cx="5797776" cy="2354943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Общеинтеллектуальное</a:t>
              </a:r>
            </a:p>
          </p:txBody>
        </p:sp>
      </p:grpSp>
      <p:pic>
        <p:nvPicPr>
          <p:cNvPr id="8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18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0A09EAD-B65C-495C-A060-56E34F7DB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84629"/>
            <a:ext cx="11117943" cy="1371600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Сохранились формы организации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внеурочной деятельности</a:t>
            </a:r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3CD456D-ED1D-464D-B378-22AEFABE91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2683097"/>
              </p:ext>
            </p:extLst>
          </p:nvPr>
        </p:nvGraphicFramePr>
        <p:xfrm>
          <a:off x="638627" y="1785257"/>
          <a:ext cx="11016343" cy="3947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77312" y="5873079"/>
            <a:ext cx="1720745" cy="497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47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826" y="5598884"/>
            <a:ext cx="1865887" cy="539502"/>
          </a:xfrm>
          <a:prstGeom prst="rect">
            <a:avLst/>
          </a:prstGeom>
        </p:spPr>
      </p:pic>
      <p:pic>
        <p:nvPicPr>
          <p:cNvPr id="5" name="Рисунок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52569" y="5701549"/>
            <a:ext cx="2358678" cy="3023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F19D84-85C5-4F7F-BDAE-86680557983D}"/>
              </a:ext>
            </a:extLst>
          </p:cNvPr>
          <p:cNvSpPr txBox="1"/>
          <p:nvPr/>
        </p:nvSpPr>
        <p:spPr>
          <a:xfrm>
            <a:off x="247650" y="790575"/>
            <a:ext cx="9424359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Как изменить</a:t>
            </a:r>
            <a:endParaRPr lang="ru-RU" sz="5400" dirty="0">
              <a:solidFill>
                <a:srgbClr val="000000"/>
              </a:solidFill>
              <a:latin typeface="Calibri"/>
              <a:cs typeface="Arial" pitchFamily="34" charset="0"/>
            </a:endParaRPr>
          </a:p>
          <a:p>
            <a:pPr algn="ctr"/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внеурочную деятельность </a:t>
            </a:r>
            <a:br>
              <a:rPr lang="en-US" dirty="0">
                <a:latin typeface="+mn-ea"/>
                <a:cs typeface="+mn-ea"/>
              </a:rPr>
            </a:b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по новым </a:t>
            </a:r>
            <a:br>
              <a:rPr lang="en-US" dirty="0">
                <a:latin typeface="+mn-ea"/>
                <a:cs typeface="+mn-ea"/>
              </a:rPr>
            </a:b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требованиям ФГОС 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581446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63649"/>
            <a:ext cx="11123851" cy="1608026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Внеурочная деятельность </a:t>
            </a:r>
            <a:b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дополнительному образованию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441338" y="1814286"/>
          <a:ext cx="10964708" cy="4139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Не равно 7"/>
          <p:cNvSpPr/>
          <p:nvPr/>
        </p:nvSpPr>
        <p:spPr>
          <a:xfrm>
            <a:off x="10154732" y="647364"/>
            <a:ext cx="1124794" cy="461247"/>
          </a:xfrm>
          <a:prstGeom prst="mathNotEqual">
            <a:avLst/>
          </a:prstGeom>
          <a:gradFill>
            <a:gsLst>
              <a:gs pos="0">
                <a:srgbClr val="4C216D"/>
              </a:gs>
              <a:gs pos="41000">
                <a:srgbClr val="8766AE"/>
              </a:gs>
              <a:gs pos="100000">
                <a:srgbClr val="3F1C5A"/>
              </a:gs>
            </a:gsLst>
          </a:gradFill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ymedvedeva\Desktop\Медведева\КАРТИНКИ\Учитель 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31979" y="1586324"/>
            <a:ext cx="5460306" cy="7727021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79998" y="5948292"/>
            <a:ext cx="2358678" cy="3023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1155"/>
            <a:ext cx="11123613" cy="948070"/>
          </a:xfrm>
        </p:spPr>
        <p:txBody>
          <a:bodyPr>
            <a:noAutofit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Изменения В КОНЦЕПЦИИ ФГОС</a:t>
            </a:r>
            <a:endParaRPr lang="ru-RU" b="1" cap="all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8959827"/>
              </p:ext>
            </p:extLst>
          </p:nvPr>
        </p:nvGraphicFramePr>
        <p:xfrm>
          <a:off x="942975" y="1371600"/>
          <a:ext cx="10511552" cy="4318825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568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715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71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78268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Критерий сравнения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5 действующей редакции ФГОС основного общего образования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14 новой редакции </a:t>
                      </a:r>
                    </a:p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ФГОС основного общего образования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0557">
                <a:tc>
                  <a:txBody>
                    <a:bodyPr/>
                    <a:lstStyle/>
                    <a:p>
                      <a:pPr marL="9207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Готовность выпускников </a:t>
                      </a:r>
                      <a:b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к саморазвитию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Школа формирует у выпускников готовность к саморазвитию</a:t>
                      </a:r>
                      <a:b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dirty="0">
                          <a:latin typeface="Arial" pitchFamily="34" charset="0"/>
                          <a:cs typeface="Arial" pitchFamily="34" charset="0"/>
                        </a:rPr>
                        <a:t>и непрерывному образованию</a:t>
                      </a: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Arial"/>
                          <a:cs typeface="Arial"/>
                        </a:rPr>
                        <a:t>Школа формирует у выпускников готовность к саморазвитию </a:t>
                      </a:r>
                      <a:br>
                        <a:rPr lang="en-US" dirty="0"/>
                      </a:br>
                      <a:r>
                        <a:rPr lang="ru-RU" sz="1800" dirty="0">
                          <a:latin typeface="Arial"/>
                          <a:cs typeface="Arial"/>
                        </a:rPr>
                        <a:t>и непрерывному образованию </a:t>
                      </a:r>
                      <a:br>
                        <a:rPr lang="en-US" dirty="0"/>
                      </a:br>
                      <a:r>
                        <a:rPr lang="ru-RU" sz="18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в соответствии с требованиями информационного общества, инновационной экономики</a:t>
                      </a:r>
                      <a:endParaRPr lang="ru-RU" sz="1800">
                        <a:solidFill>
                          <a:srgbClr val="FF0000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18097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97" name="Picture 1" descr="C:\Users\ymedvedeva\Desktop\Медведева\КАРТИНКИ\Учитель 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1225" y="3019425"/>
            <a:ext cx="2054340" cy="4064598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2169" y="5802085"/>
            <a:ext cx="1865887" cy="5395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64684" y="6064406"/>
            <a:ext cx="2358678" cy="3023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63650"/>
            <a:ext cx="11123851" cy="1143000"/>
          </a:xfrm>
        </p:spPr>
        <p:txBody>
          <a:bodyPr>
            <a:noAutofit/>
          </a:bodyPr>
          <a:lstStyle/>
          <a:p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Изменения В КОНЦЕПЦИИ ФГОС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795230"/>
              </p:ext>
            </p:extLst>
          </p:nvPr>
        </p:nvGraphicFramePr>
        <p:xfrm>
          <a:off x="776377" y="1380226"/>
          <a:ext cx="10851417" cy="4323025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18690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0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1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256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Критерий  сравнения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5 действующей редакции ФГОС основного общего образования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14  новой редакции </a:t>
                      </a:r>
                    </a:p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ФГОС основного общего образования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769"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Социальная среда развития 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Школа проектирует</a:t>
                      </a:r>
                      <a:b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и конструирует социальную среду развития 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1809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/>
                          <a:cs typeface="Arial"/>
                        </a:rPr>
                        <a:t>Школа проектирует и конструирует социальную среду развития обучающихся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на основе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нравственных принципов, традиционных российских ценностей, актуальных научных знаний и умений, уважения к традициям многонационального, поликультурного</a:t>
                      </a:r>
                      <a:br>
                        <a:rPr lang="en-US" dirty="0"/>
                      </a:b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800" kern="1200" dirty="0" err="1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поликонфессионального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общества</a:t>
                      </a:r>
                      <a:r>
                        <a:rPr lang="ru-RU" sz="1800" kern="1200" dirty="0">
                          <a:latin typeface="Arial"/>
                          <a:cs typeface="Arial"/>
                        </a:rPr>
                        <a:t> 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892804"/>
              </p:ext>
            </p:extLst>
          </p:nvPr>
        </p:nvGraphicFramePr>
        <p:xfrm>
          <a:off x="771525" y="1485900"/>
          <a:ext cx="10730039" cy="4165247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1918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54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75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23577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Критерий  сравнения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5 действующей редакции ФГОС основного общего образования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14  новой редакции </a:t>
                      </a:r>
                    </a:p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ФГОС основного общего образования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0807">
                <a:tc>
                  <a:txBody>
                    <a:bodyPr/>
                    <a:lstStyle/>
                    <a:p>
                      <a:pPr marL="92075" indent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Учебно-познавательная деятельность 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Школа развивает активную учебно-познавательную деятельность 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/>
                          <a:cs typeface="Arial"/>
                        </a:rPr>
                        <a:t>Школа развивает активную учебно-познавательную деятельность обучающихся на основе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содержания и технологий образования, определяющих пути и способы достижения социально востребованного результата личностного и познавательного развития обучающихся</a:t>
                      </a:r>
                      <a:endParaRPr lang="ru-RU" sz="1800" kern="120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6E3F02F-6178-4F7A-BE9C-4A1A21A8BAA9}"/>
              </a:ext>
            </a:extLst>
          </p:cNvPr>
          <p:cNvSpPr txBox="1">
            <a:spLocks/>
          </p:cNvSpPr>
          <p:nvPr/>
        </p:nvSpPr>
        <p:spPr>
          <a:xfrm>
            <a:off x="638175" y="438150"/>
            <a:ext cx="11123613" cy="94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Изменения В КОНЦЕПЦИИ ФГОС</a:t>
            </a:r>
            <a:endParaRPr lang="ru-RU" b="1" cap="all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84023"/>
              </p:ext>
            </p:extLst>
          </p:nvPr>
        </p:nvGraphicFramePr>
        <p:xfrm>
          <a:off x="876300" y="1504950"/>
          <a:ext cx="10754315" cy="4114800"/>
        </p:xfrm>
        <a:graphic>
          <a:graphicData uri="http://schemas.openxmlformats.org/drawingml/2006/table">
            <a:tbl>
              <a:tblPr firstRow="1" bandCol="1">
                <a:tableStyleId>{7DF18680-E054-41AD-8BC1-D1AEF772440D}</a:tableStyleId>
              </a:tblPr>
              <a:tblGrid>
                <a:gridCol w="2627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32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3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04282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Критерий  сравнения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5 действующей редакции ФГОС основного общего образования</a:t>
                      </a:r>
                      <a:endParaRPr lang="ru-RU" sz="1800" b="1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Пункт 14 новой редакции </a:t>
                      </a:r>
                    </a:p>
                    <a:p>
                      <a:pPr marL="92075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ФГОС основного общего образования</a:t>
                      </a:r>
                      <a:endParaRPr lang="ru-RU" sz="1800" b="1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0079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Образовательная деятельность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Педагоги реализуют образовательную деятельность </a:t>
                      </a:r>
                      <a:b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с учетом индивидуальных возрастных, психологических </a:t>
                      </a:r>
                      <a:b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и физиологических особенностей 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26562" marR="26562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/>
                          <a:cs typeface="Arial"/>
                        </a:rPr>
                        <a:t>Педагоги реализуют образовательную деятельность</a:t>
                      </a:r>
                      <a:br>
                        <a:rPr lang="en-US" dirty="0"/>
                      </a:br>
                      <a:r>
                        <a:rPr lang="ru-RU" sz="1800" kern="1200" dirty="0">
                          <a:latin typeface="Arial"/>
                          <a:cs typeface="Arial"/>
                        </a:rPr>
                        <a:t>с учетом индивидуальных возрастных психологических</a:t>
                      </a:r>
                      <a:br>
                        <a:rPr lang="en-US" dirty="0"/>
                      </a:br>
                      <a:r>
                        <a:rPr lang="ru-RU" sz="1800" kern="1200" dirty="0">
                          <a:latin typeface="Arial"/>
                          <a:cs typeface="Arial"/>
                        </a:rPr>
                        <a:t>и физиологических особенностей обучающихся и </a:t>
                      </a: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с ориентацией</a:t>
                      </a:r>
                      <a:br>
                        <a:rPr lang="en-US" dirty="0"/>
                      </a:br>
                      <a:r>
                        <a:rPr lang="ru-RU" sz="18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на результаты образования</a:t>
                      </a:r>
                      <a:endParaRPr lang="ru-RU" sz="1800" kern="120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26562" marR="2656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6EEA7EC6-2A4C-48BB-8AD9-7F3FF0D02BEB}"/>
              </a:ext>
            </a:extLst>
          </p:cNvPr>
          <p:cNvSpPr txBox="1">
            <a:spLocks/>
          </p:cNvSpPr>
          <p:nvPr/>
        </p:nvSpPr>
        <p:spPr>
          <a:xfrm>
            <a:off x="561975" y="390525"/>
            <a:ext cx="11123613" cy="9480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Изменения В КОНЦЕПЦИИ ФГОС</a:t>
            </a:r>
            <a:endParaRPr lang="ru-RU" b="1" cap="all" dirty="0"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63649"/>
            <a:ext cx="11123851" cy="1157653"/>
          </a:xfrm>
        </p:spPr>
        <p:txBody>
          <a:bodyPr>
            <a:noAutofit/>
          </a:bodyPr>
          <a:lstStyle/>
          <a:p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ФГОС: новые требования</a:t>
            </a:r>
            <a:br>
              <a:rPr lang="en-US" dirty="0">
                <a:latin typeface="+mj-ea"/>
                <a:cs typeface="+mj-ea"/>
              </a:rPr>
            </a:b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к </a:t>
            </a: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содержанию воспитания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64021"/>
              </p:ext>
            </p:extLst>
          </p:nvPr>
        </p:nvGraphicFramePr>
        <p:xfrm>
          <a:off x="819150" y="1743075"/>
          <a:ext cx="10657183" cy="3802180"/>
        </p:xfrm>
        <a:graphic>
          <a:graphicData uri="http://schemas.openxmlformats.org/drawingml/2006/table">
            <a:tbl>
              <a:tblPr firstRow="1" bandCol="1">
                <a:tableStyleId>{1E171933-4619-4E11-9A3F-F7608DF75F80}</a:tableStyleId>
              </a:tblPr>
              <a:tblGrid>
                <a:gridCol w="2738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42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84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25706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Критерий сравнения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/>
                          <a:cs typeface="Arial"/>
                        </a:rPr>
                        <a:t>Пункт 14 действующей редакции ФГОС основного общего образования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/>
                          <a:cs typeface="Arial"/>
                        </a:rPr>
                        <a:t>Пункт 15  новой редакции </a:t>
                      </a:r>
                      <a:endParaRPr lang="ru-RU" dirty="0"/>
                    </a:p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ФГОС основного общего образования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474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/>
                          <a:cs typeface="Arial"/>
                        </a:rPr>
                        <a:t>Название Программы воспитания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Содержательный раздел </a:t>
                      </a:r>
                      <a:b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ООП включает Программу воспитания и социализации 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Содержательный раздел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ООП включает </a:t>
                      </a:r>
                      <a:b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Программу воспитания</a:t>
                      </a:r>
                      <a:b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800" kern="1200" dirty="0">
                          <a:latin typeface="Arial" pitchFamily="34" charset="0"/>
                          <a:cs typeface="Arial" pitchFamily="34" charset="0"/>
                        </a:rPr>
                        <a:t>обучающихся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08" y="5733256"/>
            <a:ext cx="1865887" cy="53950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9752" y="5893978"/>
            <a:ext cx="2358678" cy="302356"/>
          </a:xfrm>
          <a:prstGeom prst="rect">
            <a:avLst/>
          </a:prstGeom>
        </p:spPr>
      </p:pic>
      <p:pic>
        <p:nvPicPr>
          <p:cNvPr id="2050" name="Picture 2" descr="C:\Users\ymedvedeva\Desktop\Медведева\КАРТИНКИ\145770c7db186ce вар 2.png"/>
          <p:cNvPicPr>
            <a:picLocks noChangeAspect="1" noChangeArrowheads="1"/>
          </p:cNvPicPr>
          <p:nvPr/>
        </p:nvPicPr>
        <p:blipFill>
          <a:blip r:embed="rId6" cstate="print"/>
          <a:srcRect t="3894"/>
          <a:stretch>
            <a:fillRect/>
          </a:stretch>
        </p:blipFill>
        <p:spPr bwMode="auto">
          <a:xfrm>
            <a:off x="9024134" y="3449783"/>
            <a:ext cx="3167866" cy="4510554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363649"/>
            <a:ext cx="11123851" cy="1157653"/>
          </a:xfrm>
        </p:spPr>
        <p:txBody>
          <a:bodyPr>
            <a:noAutofit/>
          </a:bodyPr>
          <a:lstStyle/>
          <a:p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ФГОС: новые требования</a:t>
            </a:r>
            <a:br>
              <a:rPr lang="en-US" dirty="0">
                <a:latin typeface="+mj-ea"/>
                <a:cs typeface="+mj-ea"/>
              </a:rPr>
            </a:b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Arial" pitchFamily="34" charset="0"/>
                <a:cs typeface="Arial" pitchFamily="34" charset="0"/>
              </a:rPr>
              <a:t> к </a:t>
            </a:r>
            <a:r>
              <a:rPr lang="ru-RU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содержанию воспитания</a:t>
            </a:r>
            <a:endParaRPr lang="ru-RU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6803366"/>
              </p:ext>
            </p:extLst>
          </p:nvPr>
        </p:nvGraphicFramePr>
        <p:xfrm>
          <a:off x="728283" y="1589349"/>
          <a:ext cx="10891879" cy="4143907"/>
        </p:xfrm>
        <a:graphic>
          <a:graphicData uri="http://schemas.openxmlformats.org/drawingml/2006/table">
            <a:tbl>
              <a:tblPr firstRow="1" bandCol="1">
                <a:tableStyleId>{1E171933-4619-4E11-9A3F-F7608DF75F80}</a:tableStyleId>
              </a:tblPr>
              <a:tblGrid>
                <a:gridCol w="1568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0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62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2532">
                <a:tc>
                  <a:txBody>
                    <a:bodyPr/>
                    <a:lstStyle/>
                    <a:p>
                      <a:pPr marL="3175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Критерий сравнения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Пункт 14 действующей редакции ФГОС основного общего образования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Пункт 15 новой редакции </a:t>
                      </a:r>
                    </a:p>
                    <a:p>
                      <a:pPr marL="0" indent="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ФГОС основного общего образования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375"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/>
                          <a:cs typeface="Arial"/>
                        </a:rPr>
                        <a:t>Направления </a:t>
                      </a:r>
                      <a:br>
                        <a:rPr lang="en-US" dirty="0"/>
                      </a:br>
                      <a:r>
                        <a:rPr lang="ru-RU" sz="1700" kern="1200" dirty="0">
                          <a:latin typeface="Arial"/>
                          <a:cs typeface="Arial"/>
                        </a:rPr>
                        <a:t>в структуре Программы воспитания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Духовно-нравственное развитие </a:t>
                      </a:r>
                      <a:b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и воспитание обучающихся.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Социализация и профессиональная ориентация.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Формирование экологической культуры.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Формирование культуры здорового </a:t>
                      </a:r>
                      <a:b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и безопасного образа жизни</a:t>
                      </a:r>
                      <a:endParaRPr lang="ru-RU" sz="17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50519" marR="50519" marT="0" marB="0"/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Патриотическое. Гражданское.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/>
                          <a:cs typeface="Arial"/>
                        </a:rPr>
                        <a:t>Духовно-нравственное развитие </a:t>
                      </a:r>
                      <a:br>
                        <a:rPr lang="en-US" dirty="0"/>
                      </a:br>
                      <a:r>
                        <a:rPr lang="ru-RU" sz="1700" kern="1200" dirty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7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трудовое воспитание обучающихся</a:t>
                      </a:r>
                      <a:r>
                        <a:rPr lang="ru-RU" sz="1700" kern="1200" dirty="0">
                          <a:latin typeface="Arial"/>
                          <a:cs typeface="Arial"/>
                        </a:rPr>
                        <a:t>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Социализация и профессиональная ориентация. 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Формирование экологической культуры.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Формирование культуры здорового </a:t>
                      </a:r>
                      <a:b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и безопасного образа жизни.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latin typeface="Arial" pitchFamily="34" charset="0"/>
                          <a:cs typeface="Arial" pitchFamily="34" charset="0"/>
                        </a:rPr>
                        <a:t>Приобщение к культурному наследию.</a:t>
                      </a:r>
                    </a:p>
                    <a:p>
                      <a:pPr marL="92075" indent="0" algn="l" defTabSz="914400" rtl="0" eaLnBrk="1" latinLnBrk="0" hangingPunct="1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ru-RU" sz="1700" kern="120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Популяризация научных знаний</a:t>
                      </a:r>
                      <a:endParaRPr lang="ru-RU" sz="1700" kern="1200">
                        <a:solidFill>
                          <a:srgbClr val="FF0000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50519" marR="5051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7312" y="5831113"/>
            <a:ext cx="1865887" cy="53950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50170" y="5991835"/>
            <a:ext cx="2358678" cy="30235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522</Words>
  <Application>Microsoft Office PowerPoint</Application>
  <PresentationFormat>Широкоэкранный</PresentationFormat>
  <Paragraphs>148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Какие документы меняют внеурочнУЮ деятельность</vt:lpstr>
      <vt:lpstr>Внеурочная деятельность   дополнительному образованию</vt:lpstr>
      <vt:lpstr>Изменения В КОНЦЕПЦИИ ФГОС</vt:lpstr>
      <vt:lpstr>Изменения В КОНЦЕПЦИИ ФГОС</vt:lpstr>
      <vt:lpstr>Презентация PowerPoint</vt:lpstr>
      <vt:lpstr>Презентация PowerPoint</vt:lpstr>
      <vt:lpstr>ФГОС: новые требования  к содержанию воспитания</vt:lpstr>
      <vt:lpstr>ФГОС: новые требования  к содержанию воспитания</vt:lpstr>
      <vt:lpstr>Новые образовательные Результаты  в программе воспитания</vt:lpstr>
      <vt:lpstr>личностные результатЫ  в программе воспитания</vt:lpstr>
      <vt:lpstr>Тематическое планирование учитывает программу воспитания</vt:lpstr>
      <vt:lpstr>Главное – личностные результаты</vt:lpstr>
      <vt:lpstr>Как оценивать результаты  внеурочной деятельности</vt:lpstr>
      <vt:lpstr>оценочные процедуры  в форме наблюдения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Что осталось без изменений в новых редакциях ФГОС</vt:lpstr>
      <vt:lpstr>Презентация PowerPoint</vt:lpstr>
      <vt:lpstr>Сохранились формы организации  внеурочной деятельности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УСТНОЕ СОБЕСЕДОВАНИЕ ПО РУССКОМУ ЯЗЫКУ</dc:title>
  <dc:creator/>
  <cp:lastModifiedBy/>
  <cp:revision>38</cp:revision>
  <dcterms:created xsi:type="dcterms:W3CDTF">2012-07-30T23:42:41Z</dcterms:created>
  <dcterms:modified xsi:type="dcterms:W3CDTF">2018-01-18T15:35:01Z</dcterms:modified>
</cp:coreProperties>
</file>