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6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3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1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5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5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3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0D6B-76F8-40A2-9007-A5F5DD187DB3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B29C-C20A-4464-B65B-FD9CEE7B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4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.mail.ru/drug/rubric/J06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https://health.mail.ru/drug/rubric/J0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103" y="-157326"/>
            <a:ext cx="9445103" cy="701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-206085"/>
            <a:ext cx="1421904" cy="755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2400" b="1" kern="1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 !</a:t>
            </a:r>
            <a:endParaRPr lang="ru-RU" sz="2400" kern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800" kern="1400" dirty="0" smtClean="0">
                <a:solidFill>
                  <a:srgbClr val="000000"/>
                </a:solidFill>
                <a:effectLst/>
                <a:latin typeface="Georgia"/>
              </a:rPr>
              <a:t> </a:t>
            </a:r>
            <a:endParaRPr lang="ru-RU" sz="800" kern="1400" dirty="0">
              <a:solidFill>
                <a:srgbClr val="000000"/>
              </a:solidFill>
              <a:effectLst/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465244"/>
            <a:ext cx="26460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прогулок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опасных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зонах (парки, лес,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поля):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Носить головной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Одежда должна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прилегать к телу,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штаны заправить в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обувь.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Лучше,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одежда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светлой и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однотонной,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клещи на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более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заметны;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Осматривать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одежду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каждые  10 минут;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Не садиться и не 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ложиться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траву.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2946" y="-212575"/>
            <a:ext cx="3006080" cy="11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2400" b="1" kern="1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 прививок !!!</a:t>
            </a:r>
            <a:endParaRPr lang="ru-RU" sz="2400" kern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800" kern="1400" dirty="0" smtClean="0">
                <a:solidFill>
                  <a:srgbClr val="000000"/>
                </a:solidFill>
                <a:effectLst/>
                <a:latin typeface="Georgia"/>
              </a:rPr>
              <a:t> </a:t>
            </a:r>
            <a:endParaRPr lang="ru-RU" sz="800" kern="1400" dirty="0">
              <a:solidFill>
                <a:srgbClr val="000000"/>
              </a:solidFill>
              <a:effectLst/>
              <a:latin typeface="Georg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49186"/>
            <a:ext cx="2718048" cy="4755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Людям, живущим в сельской местности, нужно делать прививки от самого распространённого заболевания, которое разносят клещи — энцефалита. Прививка — самое действенное средство защиты.  Делают её в феврале – марте, чтобы организм приобрёл иммунитет.</a:t>
            </a:r>
            <a:endParaRPr lang="ru-RU" kern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kern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priviv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27" y="5013176"/>
            <a:ext cx="2435225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pic>
        <p:nvPicPr>
          <p:cNvPr id="1028" name="Picture 4" descr="img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73" y="0"/>
            <a:ext cx="2987675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70587" y="203447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Энцефалит — самое страшное передаваемое клещами заболевание.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0587" y="2937656"/>
            <a:ext cx="3096344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b="1" kern="1400" dirty="0" smtClean="0">
                <a:solidFill>
                  <a:srgbClr val="C00000"/>
                </a:solidFill>
                <a:effectLst/>
                <a:latin typeface="Times New Roman"/>
              </a:rPr>
              <a:t>Признаки клещевого энцефалита </a:t>
            </a:r>
            <a:endParaRPr lang="ru-RU" sz="1100" b="1" kern="1400" dirty="0" smtClean="0">
              <a:solidFill>
                <a:srgbClr val="000000"/>
              </a:solidFill>
              <a:effectLst/>
              <a:latin typeface="Georgia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1100" kern="1400" dirty="0" smtClean="0">
                <a:solidFill>
                  <a:srgbClr val="000000"/>
                </a:solidFill>
                <a:effectLst/>
                <a:latin typeface="Georgia"/>
              </a:rPr>
              <a:t> </a:t>
            </a:r>
            <a:endParaRPr lang="ru-RU" sz="1100" kern="1400" dirty="0">
              <a:solidFill>
                <a:srgbClr val="000000"/>
              </a:solidFill>
              <a:effectLst/>
              <a:latin typeface="Georgi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3" y="3661405"/>
            <a:ext cx="29158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укуса у вас: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•Образовалось красное пятно на месте ранки от укуса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•Повысилась температура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•Появилась ломота в мышцах и суставах 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•Вы стали бояться света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•Появилась сыпь на теле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обратитесь к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врачу!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Игорь\Desktop\имунизация\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61248"/>
            <a:ext cx="1719824" cy="15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Игорь\Desktop\имунизация\s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04" y="5038830"/>
            <a:ext cx="927560" cy="8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Игорь\Desktop\имунизация\s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157">
            <a:off x="1625756" y="22021"/>
            <a:ext cx="1287600" cy="11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Desktop\имунизация\s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8352">
            <a:off x="5115677" y="116637"/>
            <a:ext cx="983852" cy="11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9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esktop\имунизация\KlenLis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" y="44624"/>
            <a:ext cx="8970322" cy="67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6216" y="188640"/>
            <a:ext cx="2520280" cy="97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b="1" kern="1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Защитись от укуса клещей !</a:t>
            </a:r>
            <a:endParaRPr lang="ru-RU" kern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800" kern="1400" dirty="0" smtClean="0">
                <a:solidFill>
                  <a:srgbClr val="000000"/>
                </a:solidFill>
                <a:effectLst/>
                <a:latin typeface="Georgia"/>
              </a:rPr>
              <a:t> </a:t>
            </a:r>
            <a:endParaRPr lang="ru-RU" sz="800" kern="1400" dirty="0">
              <a:solidFill>
                <a:srgbClr val="000000"/>
              </a:solidFill>
              <a:effectLst/>
              <a:latin typeface="Georgi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03921"/>
            <a:ext cx="528637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pic>
        <p:nvPicPr>
          <p:cNvPr id="2052" name="Picture 4" descr="Картинки по запросу картинки аэрозолей от клещ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62" y="1811644"/>
            <a:ext cx="1187624" cy="231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92" y="1988840"/>
            <a:ext cx="74295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1163715"/>
            <a:ext cx="217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Обработай одежду!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61ff20fef89fd87f57766e0d77b5fda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12" y="4437112"/>
            <a:ext cx="2627784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2520280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ru-RU" sz="2000" b="1" kern="1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сделать врач ?</a:t>
            </a:r>
            <a:endParaRPr lang="ru-RU" sz="2000" b="1" kern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2000" b="1" kern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" y="908720"/>
            <a:ext cx="2705626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287" y="2351386"/>
            <a:ext cx="3006080" cy="4564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16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эффективной профилактикой развития инфекции после укуса клеща является введение противоклещевого </a:t>
            </a:r>
            <a:r>
              <a:rPr lang="ru-RU" sz="1600" u="sng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иммуноглобулина</a:t>
            </a:r>
            <a:r>
              <a:rPr lang="ru-RU" sz="16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(внутримышечно и однократно). Его необходимо ввести как можно скорее. Этот препарат содержит готовые антитела, с помощью которых организм борется с вирусом. Его получают из крови доноров, привитых против клещевого </a:t>
            </a:r>
            <a:r>
              <a:rPr lang="ru-RU" sz="1600" kern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энцефалита. </a:t>
            </a:r>
            <a:endParaRPr lang="ru-RU" sz="1600" kern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1600" kern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1669" y="85451"/>
            <a:ext cx="3194547" cy="85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ru-RU" b="1" kern="1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клещевого энцефалита</a:t>
            </a:r>
            <a:endParaRPr lang="ru-RU" sz="800" b="1" kern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800" kern="1400" dirty="0" smtClean="0">
                <a:solidFill>
                  <a:srgbClr val="000000"/>
                </a:solidFill>
                <a:effectLst/>
                <a:latin typeface="Georgia"/>
              </a:rPr>
              <a:t> </a:t>
            </a:r>
            <a:endParaRPr lang="ru-RU" sz="800" kern="1400" dirty="0">
              <a:solidFill>
                <a:srgbClr val="000000"/>
              </a:solidFill>
              <a:effectLst/>
              <a:latin typeface="Georg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3284" y="725710"/>
            <a:ext cx="298690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надежной защитой против клещевого энцефалита являются собственные антитела, которые вырабатываются в ответ на прививку. Традиционно они проводятся заранее в осенне-зимний период. Однако сейчас появились и зарубежные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вакцины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быстрой (три прививки в течение 21 дня) профилактики энцефалита. Прививки дают 91-97% гарантии, у 3% людей защитные антитела в ответ на прививку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вырабатываются.</a:t>
            </a:r>
            <a:endParaRPr lang="ru-RU" dirty="0"/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ООШ», филиал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Сычёвская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имени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К.Ф.Лебединской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Никитина Галина Васильевна 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Игорь\Desktop\имунизация\s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90" y="342706"/>
            <a:ext cx="1472952" cy="12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Игорь\Desktop\имунизация\s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05" y="6134140"/>
            <a:ext cx="680864" cy="5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Игорь\Desktop\имунизация\s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94" y="6213961"/>
            <a:ext cx="536848" cy="4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Игорь\Desktop\имунизация\sm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2609">
            <a:off x="2604801" y="2428156"/>
            <a:ext cx="752872" cy="6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97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200</Words>
  <Application>Microsoft Office PowerPoint</Application>
  <PresentationFormat>Экран (4:3)</PresentationFormat>
  <Paragraphs>52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2017-04-28T15:23:08Z</dcterms:created>
  <dcterms:modified xsi:type="dcterms:W3CDTF">2017-04-28T15:58:14Z</dcterms:modified>
</cp:coreProperties>
</file>