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Default Extension="wdp" ContentType="image/vnd.ms-photo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0" r:id="rId1"/>
  </p:sldMasterIdLst>
  <p:sldIdLst>
    <p:sldId id="256" r:id="rId2"/>
    <p:sldId id="270" r:id="rId3"/>
    <p:sldId id="271" r:id="rId4"/>
    <p:sldId id="272" r:id="rId5"/>
    <p:sldId id="269" r:id="rId6"/>
    <p:sldId id="273" r:id="rId7"/>
    <p:sldId id="265" r:id="rId8"/>
    <p:sldId id="261" r:id="rId9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74" autoAdjust="0"/>
    <p:restoredTop sz="94660"/>
  </p:normalViewPr>
  <p:slideViewPr>
    <p:cSldViewPr snapToGrid="0">
      <p:cViewPr varScale="1">
        <p:scale>
          <a:sx n="78" d="100"/>
          <a:sy n="78" d="100"/>
        </p:scale>
        <p:origin x="-186" y="-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5485181" y="4650640"/>
            <a:ext cx="5904593" cy="1527050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</a:t>
            </a:r>
            <a:br>
              <a:rPr lang="en-US" dirty="0" smtClean="0"/>
            </a:br>
            <a:r>
              <a:rPr lang="en-US" dirty="0" smtClean="0"/>
              <a:t>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855373" y="3581706"/>
            <a:ext cx="8534400" cy="1068935"/>
          </a:xfrm>
        </p:spPr>
        <p:txBody>
          <a:bodyPr>
            <a:normAutofit/>
          </a:bodyPr>
          <a:lstStyle>
            <a:lvl1pPr marL="0" indent="0" algn="r">
              <a:buNone/>
              <a:defRPr sz="2600"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54C084-FC49-408F-B31C-0AB47DEAF98A}" type="datetimeFigureOut">
              <a:rPr lang="ru-RU" smtClean="0"/>
              <a:pPr/>
              <a:t>10.04.2017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87EF4-543A-4D0D-8472-5B41C42F21B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02942706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0"/>
    </mc:Choice>
    <mc:Fallback>
      <p:transition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54C084-FC49-408F-B31C-0AB47DEAF98A}" type="datetimeFigureOut">
              <a:rPr lang="ru-RU" smtClean="0"/>
              <a:pPr/>
              <a:t>10.04.2017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87EF4-543A-4D0D-8472-5B41C42F21B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5404463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0"/>
    </mc:Choice>
    <mc:Fallback>
      <p:transition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54C084-FC49-408F-B31C-0AB47DEAF98A}" type="datetimeFigureOut">
              <a:rPr lang="ru-RU" smtClean="0"/>
              <a:pPr/>
              <a:t>10.04.2017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87EF4-543A-4D0D-8472-5B41C42F21B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71979460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0"/>
    </mc:Choice>
    <mc:Fallback>
      <p:transition/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54C084-FC49-408F-B31C-0AB47DEAF98A}" type="datetimeFigureOut">
              <a:rPr lang="ru-RU" smtClean="0"/>
              <a:pPr/>
              <a:t>10.04.2017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87EF4-543A-4D0D-8472-5B41C42F21B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20698744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0"/>
    </mc:Choice>
    <mc:Fallback>
      <p:transition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8621" y="1138425"/>
            <a:ext cx="8755087" cy="610820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98620" y="1901950"/>
            <a:ext cx="8551480" cy="4123035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54C084-FC49-408F-B31C-0AB47DEAF98A}" type="datetimeFigureOut">
              <a:rPr lang="ru-RU" smtClean="0"/>
              <a:pPr/>
              <a:t>10.04.2017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87EF4-543A-4D0D-8472-5B41C42F21B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05541879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0"/>
    </mc:Choice>
    <mc:Fallback>
      <p:transition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31081" y="527606"/>
            <a:ext cx="9354927" cy="684885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31081" y="1443835"/>
            <a:ext cx="9354927" cy="4275740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54C084-FC49-408F-B31C-0AB47DEAF98A}" type="datetimeFigureOut">
              <a:rPr lang="ru-RU" smtClean="0"/>
              <a:pPr/>
              <a:t>10.04.2017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87EF4-543A-4D0D-8472-5B41C42F21B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38299272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0"/>
    </mc:Choice>
    <mc:Fallback>
      <p:transition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54C084-FC49-408F-B31C-0AB47DEAF98A}" type="datetimeFigureOut">
              <a:rPr lang="ru-RU" smtClean="0"/>
              <a:pPr/>
              <a:t>10.04.2017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87EF4-543A-4D0D-8472-5B41C42F21B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74028065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0"/>
    </mc:Choice>
    <mc:Fallback>
      <p:transition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54C084-FC49-408F-B31C-0AB47DEAF98A}" type="datetimeFigureOut">
              <a:rPr lang="ru-RU" smtClean="0"/>
              <a:pPr/>
              <a:t>10.04.2017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87EF4-543A-4D0D-8472-5B41C42F21B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19975585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0"/>
    </mc:Choice>
    <mc:Fallback>
      <p:transition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2228" y="1291130"/>
            <a:ext cx="8325913" cy="532180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02227" y="1901950"/>
            <a:ext cx="5090167" cy="773424"/>
          </a:xfrm>
        </p:spPr>
        <p:txBody>
          <a:bodyPr anchor="b"/>
          <a:lstStyle>
            <a:lvl1pPr marL="0" indent="0">
              <a:buNone/>
              <a:defRPr sz="2400" b="1" baseline="0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02227" y="2665475"/>
            <a:ext cx="5090167" cy="3035058"/>
          </a:xfrm>
        </p:spPr>
        <p:txBody>
          <a:bodyPr/>
          <a:lstStyle>
            <a:lvl1pPr>
              <a:defRPr sz="2400">
                <a:solidFill>
                  <a:schemeClr val="bg1"/>
                </a:solidFill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03214" y="1901950"/>
            <a:ext cx="5090167" cy="773424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03214" y="2665475"/>
            <a:ext cx="5090167" cy="3035058"/>
          </a:xfrm>
        </p:spPr>
        <p:txBody>
          <a:bodyPr/>
          <a:lstStyle>
            <a:lvl1pPr>
              <a:defRPr sz="2400">
                <a:solidFill>
                  <a:schemeClr val="bg1"/>
                </a:solidFill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54C084-FC49-408F-B31C-0AB47DEAF98A}" type="datetimeFigureOut">
              <a:rPr lang="ru-RU" smtClean="0"/>
              <a:pPr/>
              <a:t>10.04.2017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87EF4-543A-4D0D-8472-5B41C42F21B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78584950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0"/>
    </mc:Choice>
    <mc:Fallback>
      <p:transition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54C084-FC49-408F-B31C-0AB47DEAF98A}" type="datetimeFigureOut">
              <a:rPr lang="ru-RU" smtClean="0"/>
              <a:pPr/>
              <a:t>10.04.2017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87EF4-543A-4D0D-8472-5B41C42F21B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48673942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0"/>
    </mc:Choice>
    <mc:Fallback>
      <p:transition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54C084-FC49-408F-B31C-0AB47DEAF98A}" type="datetimeFigureOut">
              <a:rPr lang="ru-RU" smtClean="0"/>
              <a:pPr/>
              <a:t>10.04.2017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87EF4-543A-4D0D-8472-5B41C42F21B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25503581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0"/>
    </mc:Choice>
    <mc:Fallback>
      <p:transition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54C084-FC49-408F-B31C-0AB47DEAF98A}" type="datetimeFigureOut">
              <a:rPr lang="ru-RU" smtClean="0"/>
              <a:pPr/>
              <a:t>10.04.2017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87EF4-543A-4D0D-8472-5B41C42F21B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11471064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0"/>
    </mc:Choice>
    <mc:Fallback>
      <p:transition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54C084-FC49-408F-B31C-0AB47DEAF98A}" type="datetimeFigureOut">
              <a:rPr lang="ru-RU" smtClean="0"/>
              <a:pPr/>
              <a:t>10.04.2017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787EF4-543A-4D0D-8472-5B41C42F21B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7266115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  <p:sldLayoutId id="2147483702" r:id="rId12"/>
  </p:sldLayoutIdLst>
  <mc:AlternateContent xmlns:mc="http://schemas.openxmlformats.org/markup-compatibility/2006">
    <mc:Choice xmlns:p14="http://schemas.microsoft.com/office/powerpoint/2010/main" xmlns="" Requires="p14">
      <p:transition p14:dur="0"/>
    </mc:Choice>
    <mc:Fallback>
      <p:transition/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73723" y="4650640"/>
            <a:ext cx="10616051" cy="152705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Выполнена</a:t>
            </a:r>
            <a:r>
              <a:rPr lang="en-US" dirty="0" smtClean="0"/>
              <a:t>:</a:t>
            </a:r>
            <a:r>
              <a:rPr lang="ru-RU" dirty="0" smtClean="0"/>
              <a:t> </a:t>
            </a:r>
            <a:r>
              <a:rPr lang="ru-RU" dirty="0" err="1" smtClean="0"/>
              <a:t>Калентьевой</a:t>
            </a:r>
            <a:r>
              <a:rPr lang="ru-RU" dirty="0" smtClean="0"/>
              <a:t> Анастасией Вячеславовной,  ученицей 7 класса МБОУ «СОШ </a:t>
            </a:r>
            <a:r>
              <a:rPr lang="en-US" dirty="0" smtClean="0"/>
              <a:t>N</a:t>
            </a:r>
            <a:r>
              <a:rPr lang="ru-RU" dirty="0" smtClean="0"/>
              <a:t>10» 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60584" y="1890346"/>
            <a:ext cx="10093569" cy="2875085"/>
          </a:xfrm>
        </p:spPr>
        <p:txBody>
          <a:bodyPr>
            <a:normAutofit/>
          </a:bodyPr>
          <a:lstStyle/>
          <a:p>
            <a:r>
              <a:rPr lang="ru-RU" sz="5400" dirty="0" smtClean="0"/>
              <a:t>«ДОСТОЙНАЯ ЖИЗНЬ ОДИНОКИМ ЛЮДЯМ»</a:t>
            </a:r>
            <a:endParaRPr lang="ru-RU" dirty="0"/>
          </a:p>
        </p:txBody>
      </p:sp>
      <p:pic>
        <p:nvPicPr>
          <p:cNvPr id="5" name="Рисунок 4" descr="770656b277bf46ef510fb0966673b5f8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190501"/>
            <a:ext cx="4521199" cy="4267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96372050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бъект 2"/>
          <p:cNvSpPr txBox="1">
            <a:spLocks/>
          </p:cNvSpPr>
          <p:nvPr/>
        </p:nvSpPr>
        <p:spPr>
          <a:xfrm>
            <a:off x="207818" y="-1"/>
            <a:ext cx="11804073" cy="6691745"/>
          </a:xfrm>
          <a:prstGeom prst="rect">
            <a:avLst/>
          </a:prstGeom>
        </p:spPr>
        <p:txBody>
          <a:bodyPr>
            <a:normAutofit lnSpcReduction="100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ru-RU" sz="3600" b="1" i="1" u="sng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Цель:</a:t>
            </a:r>
            <a:r>
              <a:rPr kumimoji="0" lang="ru-RU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Улучшить условия жизни </a:t>
            </a:r>
            <a:r>
              <a:rPr kumimoji="0" lang="ru-RU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людей,оказавшихся</a:t>
            </a:r>
            <a:r>
              <a:rPr kumimoji="0" lang="ru-RU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в трудной жизненной ситуации, являющихся клиентами “Отделения временного проживания граждан пожилого возраста и инвалидов”.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ru-RU" sz="3600" b="1" i="1" u="sng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Задачи:       </a:t>
            </a:r>
            <a:endParaRPr kumimoji="0" lang="ru-RU" sz="3600" b="0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ru-RU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Разнообразить досуг клиентов “Отделения временного проживания граждан пожилого возраста и инвалидов”.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ru-RU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Обеспечить средствами личной гигиены клиентов “Отделения временного проживания граждан пожилого возраста и инвалидов”.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ru-RU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Собрать вещи для клиентов “Отделения временного проживания граждан пожилого возраста и инвалидов”.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ru-RU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0"/>
    </mc:Choice>
    <mc:Fallback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2"/>
          <p:cNvSpPr txBox="1">
            <a:spLocks/>
          </p:cNvSpPr>
          <p:nvPr/>
        </p:nvSpPr>
        <p:spPr>
          <a:xfrm>
            <a:off x="381000" y="558800"/>
            <a:ext cx="10718800" cy="5778500"/>
          </a:xfrm>
          <a:prstGeom prst="rect">
            <a:avLst/>
          </a:prstGeom>
        </p:spPr>
        <p:txBody>
          <a:bodyPr>
            <a:normAutofit fontScale="92500" lnSpcReduction="200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ru-RU" sz="3200" b="1" i="1" u="sng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Актуальность и социальная значимость акции:</a:t>
            </a:r>
            <a:endParaRPr kumimoji="0" lang="ru-RU" sz="3200" b="0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Эта акция, безусловно, является актуальной, особенно в наше время, когда в обществе появляется всё больше одиноких людей, которым некому помочь в трудных жизненных ситуациях. К сожалению, в обязанности  работников “Отделения временного проживания граждан пожилого возраста и инвалидов” не входит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досуговая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функция, не у всех клиентов центра есть финансовые возможности для покупки средств личной гигиены и вещей. Поэтому наша помощь скажется не только полезной с точки зрения разрешения материальных проблем, но и послужит улучшению психологического климата среди клиентов “Отделения временного проживания граждан пожилого возраста и инвалидов”. Эти люди почувствуют себя нужными обществу и особенно нам, детям.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ru-RU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0"/>
    </mc:Choice>
    <mc:Fallback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2"/>
          <p:cNvSpPr txBox="1">
            <a:spLocks/>
          </p:cNvSpPr>
          <p:nvPr/>
        </p:nvSpPr>
        <p:spPr>
          <a:xfrm>
            <a:off x="112733" y="388308"/>
            <a:ext cx="11210795" cy="5636678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ru-RU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Срок проведения акции:  С 1 сентября по 30 октября 2017 года. Акция предполагает несколько мероприятий, которые будут проходить как в школе № 10 (сбор средств и вещей), так и на территории “Отделения временного проживания граждан пожилого возраста и инвалидов” (концерты, раздача вещей и т.д.).</a:t>
            </a:r>
            <a:endParaRPr kumimoji="0" lang="ru-RU" sz="44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0"/>
    </mc:Choice>
    <mc:Fallback>
      <p:transition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2"/>
          <p:cNvSpPr txBox="1">
            <a:spLocks/>
          </p:cNvSpPr>
          <p:nvPr/>
        </p:nvSpPr>
        <p:spPr>
          <a:xfrm>
            <a:off x="413359" y="288100"/>
            <a:ext cx="10972800" cy="6275538"/>
          </a:xfrm>
          <a:prstGeom prst="rect">
            <a:avLst/>
          </a:prstGeom>
        </p:spPr>
        <p:txBody>
          <a:bodyPr>
            <a:normAutofit fontScale="85000" lnSpcReduction="200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Ход акции.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1.	Собрать всех учеников школы № 10 в актовом зале, рассказать о благотворительной акции и предложить желающим принять участие в ней.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2.	Разработать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досуговую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программу, куда войдут: чтение, театрализованные  представления, интеллектуальные конкурсы, игры, психологический тренинг, написание писем для последующих публикаций в газете, прогулки на  свежем воздухе, чаепитие с домашней выпечкой, мастер-класс по “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Hand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made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”.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3.	Провести беседу с главным врачом “Отделения временного проживания граждан пожилого возраста и инвалидов”  на тему: предметы и вещи первой необходимости, средства личной гигиены, предложить программу досугов.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4.	Собрать денежные средства и вещи.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5.	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Реализировать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досуговые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программы и вручить средства  личной гигиены и предметы первой необходимости, вещи.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ru-RU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0"/>
    </mc:Choice>
    <mc:Fallback>
      <p:transition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2"/>
          <p:cNvSpPr txBox="1">
            <a:spLocks/>
          </p:cNvSpPr>
          <p:nvPr/>
        </p:nvSpPr>
        <p:spPr>
          <a:xfrm>
            <a:off x="415635" y="429492"/>
            <a:ext cx="10792691" cy="5595494"/>
          </a:xfrm>
          <a:prstGeom prst="rect">
            <a:avLst/>
          </a:prstGeom>
        </p:spPr>
        <p:txBody>
          <a:bodyPr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ru-RU" sz="3200" b="1" i="1" u="sng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Планируемый результат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Улучшение психологического настроя каждого клиента “Отделения временного проживания граждан пожилого возраста и инвалидов”, решение их санитарно-гигиенических проблем, а также обеспечение  предметами первой необходимости, собранными вещами 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По окончании акции клиенты“Отделения временного проживания граждан пожилого возраста и инвалидов”  должны ощутить, что они не одиноки в этом мире, а участники акции приобрести опыт активного проявления личной инициативы для формирования собственной правовой и гражданской позиции.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 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ru-RU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0"/>
    </mc:Choice>
    <mc:Fallback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endParaRPr lang="ru-RU"/>
          </a:p>
        </p:txBody>
      </p:sp>
      <p:pic>
        <p:nvPicPr>
          <p:cNvPr id="4" name="Содержимое 3" descr="5397_html_706ee814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" y="1"/>
            <a:ext cx="12192000" cy="6858000"/>
          </a:xfr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9954" y="1547446"/>
            <a:ext cx="10040815" cy="5152290"/>
          </a:xfrm>
        </p:spPr>
        <p:txBody>
          <a:bodyPr>
            <a:normAutofit/>
          </a:bodyPr>
          <a:lstStyle/>
          <a:p>
            <a:endParaRPr lang="ru-RU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BEBA8EAE-BF5A-486C-A8C5-ECC9F3942E4B}">
                <a14:imgProps xmlns:a14="http://schemas.microsoft.com/office/drawing/2010/main" xmlns="">
                  <a14:imgLayer r:embed="rId3">
                    <a14:imgEffect>
                      <a14:brightnessContrast bright="20000" contrast="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-208954"/>
            <a:ext cx="12192000" cy="7276461"/>
          </a:xfrm>
        </p:spPr>
      </p:pic>
    </p:spTree>
    <p:extLst>
      <p:ext uri="{BB962C8B-B14F-4D97-AF65-F5344CB8AC3E}">
        <p14:creationId xmlns:p14="http://schemas.microsoft.com/office/powerpoint/2010/main" xmlns="" val="307676479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agotvoritelnost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134</TotalTime>
  <Words>335</Words>
  <Application>Microsoft Office PowerPoint</Application>
  <PresentationFormat>Произвольный</PresentationFormat>
  <Paragraphs>20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Blagotvoritelnost</vt:lpstr>
      <vt:lpstr>Выполнена: Калентьевой Анастасией Вячеславовной,  ученицей 7 класса МБОУ «СОШ N10» 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Выполнена работа: Калетьевой Анастасии Вячеславовной , ученицы 7 класса МБОУ СОШ N10 </dc:title>
  <dc:creator>Пользователь</dc:creator>
  <cp:lastModifiedBy>Пользователь Windows</cp:lastModifiedBy>
  <cp:revision>25</cp:revision>
  <dcterms:created xsi:type="dcterms:W3CDTF">2017-04-01T07:06:23Z</dcterms:created>
  <dcterms:modified xsi:type="dcterms:W3CDTF">2017-04-10T08:20:13Z</dcterms:modified>
</cp:coreProperties>
</file>