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70" r:id="rId3"/>
    <p:sldId id="271" r:id="rId4"/>
    <p:sldId id="272" r:id="rId5"/>
    <p:sldId id="269" r:id="rId6"/>
    <p:sldId id="273" r:id="rId7"/>
    <p:sldId id="265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8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85181" y="4650640"/>
            <a:ext cx="5904593" cy="15270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5373" y="3581706"/>
            <a:ext cx="8534400" cy="106893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C084-FC49-408F-B31C-0AB47DEAF98A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7EF4-543A-4D0D-8472-5B41C42F2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9427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C084-FC49-408F-B31C-0AB47DEAF98A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7EF4-543A-4D0D-8472-5B41C42F2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044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C084-FC49-408F-B31C-0AB47DEAF98A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7EF4-543A-4D0D-8472-5B41C42F2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9794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C084-FC49-408F-B31C-0AB47DEAF98A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7EF4-543A-4D0D-8472-5B41C42F2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6987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621" y="1138425"/>
            <a:ext cx="8755087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620" y="1901950"/>
            <a:ext cx="8551480" cy="412303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C084-FC49-408F-B31C-0AB47DEAF98A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7EF4-543A-4D0D-8472-5B41C42F2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5418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1081" y="527606"/>
            <a:ext cx="9354927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1081" y="1443835"/>
            <a:ext cx="9354927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C084-FC49-408F-B31C-0AB47DEAF98A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7EF4-543A-4D0D-8472-5B41C42F2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2992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C084-FC49-408F-B31C-0AB47DEAF98A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7EF4-543A-4D0D-8472-5B41C42F2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0280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C084-FC49-408F-B31C-0AB47DEAF98A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7EF4-543A-4D0D-8472-5B41C42F2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9755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228" y="1291130"/>
            <a:ext cx="8325913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227" y="1901950"/>
            <a:ext cx="5090167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227" y="2665475"/>
            <a:ext cx="5090167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214" y="1901950"/>
            <a:ext cx="5090167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214" y="2665475"/>
            <a:ext cx="5090167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C084-FC49-408F-B31C-0AB47DEAF98A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7EF4-543A-4D0D-8472-5B41C42F2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5849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C084-FC49-408F-B31C-0AB47DEAF98A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7EF4-543A-4D0D-8472-5B41C42F2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6739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C084-FC49-408F-B31C-0AB47DEAF98A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7EF4-543A-4D0D-8472-5B41C42F2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5035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C084-FC49-408F-B31C-0AB47DEAF98A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7EF4-543A-4D0D-8472-5B41C42F2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4710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C084-FC49-408F-B31C-0AB47DEAF98A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87EF4-543A-4D0D-8472-5B41C42F2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661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3723" y="4650640"/>
            <a:ext cx="10616051" cy="1527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Выполнена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dirty="0" err="1" smtClean="0"/>
              <a:t>Калентьевой</a:t>
            </a:r>
            <a:r>
              <a:rPr lang="ru-RU" dirty="0" smtClean="0"/>
              <a:t> Анастасией Вячеславовной,  ученицей 7 класса МБОУ «СОШ </a:t>
            </a:r>
            <a:r>
              <a:rPr lang="en-US" dirty="0" smtClean="0"/>
              <a:t>N</a:t>
            </a:r>
            <a:r>
              <a:rPr lang="ru-RU" dirty="0" smtClean="0"/>
              <a:t>10»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0584" y="1890346"/>
            <a:ext cx="10093569" cy="2875085"/>
          </a:xfrm>
        </p:spPr>
        <p:txBody>
          <a:bodyPr>
            <a:normAutofit/>
          </a:bodyPr>
          <a:lstStyle/>
          <a:p>
            <a:r>
              <a:rPr lang="ru-RU" sz="5400" dirty="0" smtClean="0"/>
              <a:t>«ДОСТОЙНАЯ ЖИЗНЬ ОДИНОКИМ ЛЮДЯМ»</a:t>
            </a:r>
            <a:endParaRPr lang="ru-RU" dirty="0"/>
          </a:p>
        </p:txBody>
      </p:sp>
      <p:pic>
        <p:nvPicPr>
          <p:cNvPr id="5" name="Рисунок 4" descr="770656b277bf46ef510fb0966673b5f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0501"/>
            <a:ext cx="4521199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3720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207818" y="-1"/>
            <a:ext cx="11804073" cy="669174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Цель: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Улучшить условия жизни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людей,оказавшихся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трудной жизненной ситуации, являющихся клиентами “Отделения временного проживания граждан пожилого возраста и инвалидов”.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Задачи:       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Разнообразить досуг клиентов “Отделения временного проживания граждан пожилого возраста и инвалидов”.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Обеспечить средствами личной гигиены клиентов “Отделения временного проживания граждан пожилого возраста и инвалидов”.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Собрать вещи для клиентов “Отделения временного проживания граждан пожилого возраста и инвалидов”.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381000" y="558800"/>
            <a:ext cx="10718800" cy="57785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Актуальность и социальная значимость акции: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Эта акция, безусловно, является актуальной, особенно в наше время, когда в обществе появляется всё больше одиноких людей, которым некому помочь в трудных жизненных ситуациях. К сожалению, в обязанности  работников “Отделения временного проживания граждан пожилого возраста и инвалидов” не входит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досуговая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функция, не у всех клиентов центра есть финансовые возможности для покупки средств личной гигиены и вещей. Поэтому наша помощь скажется не только полезной с точки зрения разрешения материальных проблем, но и послужит улучшению психологического климата среди клиентов “Отделения временного проживания граждан пожилого возраста и инвалидов”. Эти люди почувствуют себя нужными обществу и особенно нам, детям.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112733" y="388308"/>
            <a:ext cx="11210795" cy="563667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Срок проведения акции:  С 1 сентября по 30 октября 2017 года. Акция предполагает несколько мероприятий, которые будут проходить как в школе № 10 (сбор средств и вещей), так и на территории “Отделения временного проживания граждан пожилого возраста и инвалидов” (концерты, раздача вещей и т.д.).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413359" y="288100"/>
            <a:ext cx="10972800" cy="6275538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Ход акции.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	Собрать всех учеников школы № 10 в актовом зале, рассказать о благотворительной акции и предложить желающим принять участие в ней.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	Разработать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досуговую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программу, куда войдут: чтение, театрализованные  представления, интеллектуальные конкурсы, игры, психологический тренинг, написание писем для последующих публикаций в газете, прогулки на  свежем воздухе, чаепитие с домашней выпечкой, мастер-класс по “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Hand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made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	Провести беседу с главным врачом “Отделения временного проживания граждан пожилого возраста и инвалидов”  на тему: предметы и вещи первой необходимости, средства личной гигиены, предложить программу досугов.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	Собрать денежные средства и вещи.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	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Реализировать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досуговые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программы и вручить средства  личной гигиены и предметы первой необходимости, вещи.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415635" y="429492"/>
            <a:ext cx="10792691" cy="559549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Планируемый результат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Улучшение психологического настроя каждого клиента “Отделения временного проживания граждан пожилого возраста и инвалидов”, решение их санитарно-гигиенических проблем, а также обеспечение  предметами первой необходимости, собранными вещами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 окончании акции клиенты“Отделения временного проживания граждан пожилого возраста и инвалидов”  должны ощутить, что они не одиноки в этом мире, а участники акции приобрести опыт активного проявления личной инициативы для формирования собственной правовой и гражданской позиции.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pic>
        <p:nvPicPr>
          <p:cNvPr id="4" name="Содержимое 3" descr="5397_html_706ee81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192000" cy="685800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9954" y="1547446"/>
            <a:ext cx="10040815" cy="515229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08954"/>
            <a:ext cx="12192000" cy="7276461"/>
          </a:xfrm>
        </p:spPr>
      </p:pic>
    </p:spTree>
    <p:extLst>
      <p:ext uri="{BB962C8B-B14F-4D97-AF65-F5344CB8AC3E}">
        <p14:creationId xmlns:p14="http://schemas.microsoft.com/office/powerpoint/2010/main" xmlns="" val="3076764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gotvoritelnos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335</Words>
  <Application>Microsoft Office PowerPoint</Application>
  <PresentationFormat>Произвольный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Blagotvoritelnost</vt:lpstr>
      <vt:lpstr>Выполнена: Калентьевой Анастасией Вячеславовной,  ученицей 7 класса МБОУ «СОШ N10»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Выполнена работа: Калетьевой Анастасии Вячеславовной , ученицы 7 класса МБОУ СОШ N10 </dc:title>
  <dc:creator>Пользователь</dc:creator>
  <cp:lastModifiedBy>Пользователь Windows</cp:lastModifiedBy>
  <cp:revision>25</cp:revision>
  <dcterms:created xsi:type="dcterms:W3CDTF">2017-04-01T07:06:23Z</dcterms:created>
  <dcterms:modified xsi:type="dcterms:W3CDTF">2017-04-10T08:20:13Z</dcterms:modified>
</cp:coreProperties>
</file>